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82" r:id="rId3"/>
    <p:sldId id="286" r:id="rId4"/>
    <p:sldId id="287" r:id="rId5"/>
    <p:sldId id="272" r:id="rId6"/>
    <p:sldId id="268" r:id="rId7"/>
    <p:sldId id="289" r:id="rId8"/>
    <p:sldId id="284" r:id="rId9"/>
    <p:sldId id="283" r:id="rId10"/>
    <p:sldId id="288" r:id="rId11"/>
    <p:sldId id="285" r:id="rId12"/>
  </p:sldIdLst>
  <p:sldSz cx="9144000" cy="5143500" type="screen16x9"/>
  <p:notesSz cx="6858000" cy="9144000"/>
  <p:embeddedFontLs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Red Hat Display" panose="020B0604020202020204" charset="0"/>
      <p:regular r:id="rId18"/>
      <p:bold r:id="rId19"/>
      <p:italic r:id="rId20"/>
      <p:boldItalic r:id="rId21"/>
    </p:embeddedFont>
    <p:embeddedFont>
      <p:font typeface="Red Hat Display Black" panose="020B0604020202020204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B3FBAF-5AE6-4135-A008-81A3DF2E00FE}">
  <a:tblStyle styleId="{D1B3FBAF-5AE6-4135-A008-81A3DF2E00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67" y="4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784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527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855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49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8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02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85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42236">
              <a:alpha val="53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2" y="-50"/>
            <a:ext cx="6081900" cy="2766600"/>
          </a:xfrm>
          <a:prstGeom prst="round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6600" y="459275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>
            <a:off x="0" y="-50"/>
            <a:ext cx="9144000" cy="5143575"/>
            <a:chOff x="0" y="-50"/>
            <a:chExt cx="9144000" cy="5143575"/>
          </a:xfrm>
        </p:grpSpPr>
        <p:sp>
          <p:nvSpPr>
            <p:cNvPr id="69" name="Google Shape;69;p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142236">
                <a:alpha val="79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70" name="Google Shape;70;p9"/>
            <p:cNvGrpSpPr/>
            <p:nvPr/>
          </p:nvGrpSpPr>
          <p:grpSpPr>
            <a:xfrm>
              <a:off x="0" y="-50"/>
              <a:ext cx="9144000" cy="5143575"/>
              <a:chOff x="0" y="-250"/>
              <a:chExt cx="9144000" cy="5143575"/>
            </a:xfrm>
          </p:grpSpPr>
          <p:sp>
            <p:nvSpPr>
              <p:cNvPr id="71" name="Google Shape;71;p9"/>
              <p:cNvSpPr/>
              <p:nvPr/>
            </p:nvSpPr>
            <p:spPr>
              <a:xfrm>
                <a:off x="0" y="-225"/>
                <a:ext cx="9144000" cy="5143500"/>
              </a:xfrm>
              <a:prstGeom prst="frame">
                <a:avLst>
                  <a:gd name="adj1" fmla="val 875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2" name="Google Shape;72;p9"/>
              <p:cNvSpPr/>
              <p:nvPr/>
            </p:nvSpPr>
            <p:spPr>
              <a:xfrm rot="10800000" flipH="1">
                <a:off x="0" y="-250"/>
                <a:ext cx="4115400" cy="1415100"/>
              </a:xfrm>
              <a:prstGeom prst="round1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3" name="Google Shape;73;p9"/>
              <p:cNvSpPr/>
              <p:nvPr/>
            </p:nvSpPr>
            <p:spPr>
              <a:xfrm flipH="1">
                <a:off x="8760600" y="4759925"/>
                <a:ext cx="383400" cy="383400"/>
              </a:xfrm>
              <a:prstGeom prst="round1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/>
          <p:nvPr/>
        </p:nvSpPr>
        <p:spPr>
          <a:xfrm flipH="1">
            <a:off x="8760600" y="4760125"/>
            <a:ext cx="383400" cy="383400"/>
          </a:xfrm>
          <a:prstGeom prst="round1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4" name="Google Shape;84;p1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13175" y="1746150"/>
            <a:ext cx="5944800" cy="26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leway"/>
              <a:buChar char="╸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456600" y="459276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400" dirty="0"/>
              <a:t>Service Desk Interaction Analysis (text classification)</a:t>
            </a:r>
            <a:endParaRPr sz="3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network 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10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C73204D-B234-44D7-8DB8-E1D942AB60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9" b="8394"/>
          <a:stretch/>
        </p:blipFill>
        <p:spPr>
          <a:xfrm>
            <a:off x="538768" y="1761838"/>
            <a:ext cx="4411550" cy="24841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53E4CF-4410-4D75-8E27-E627AED165C1}"/>
              </a:ext>
            </a:extLst>
          </p:cNvPr>
          <p:cNvSpPr txBox="1"/>
          <p:nvPr/>
        </p:nvSpPr>
        <p:spPr>
          <a:xfrm>
            <a:off x="2039154" y="176183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installing things at home</a:t>
            </a: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49A9A6-BB83-4690-BBF0-402BF470F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836" y="1761837"/>
            <a:ext cx="3649816" cy="2484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9348AC-098C-481C-BA44-170A163D25D6}"/>
              </a:ext>
            </a:extLst>
          </p:cNvPr>
          <p:cNvSpPr txBox="1"/>
          <p:nvPr/>
        </p:nvSpPr>
        <p:spPr>
          <a:xfrm>
            <a:off x="4712261" y="1946504"/>
            <a:ext cx="347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Installation in corporate network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DB4768-62A8-437F-AA88-26FF9417EB34}"/>
              </a:ext>
            </a:extLst>
          </p:cNvPr>
          <p:cNvSpPr txBox="1"/>
          <p:nvPr/>
        </p:nvSpPr>
        <p:spPr>
          <a:xfrm>
            <a:off x="5548441" y="285868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security</a:t>
            </a: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50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11</a:t>
            </a:fld>
            <a:endParaRPr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41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/>
              <a:t>Agenda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123F2-A3B4-416B-B702-90417A68B89B}"/>
              </a:ext>
            </a:extLst>
          </p:cNvPr>
          <p:cNvSpPr txBox="1"/>
          <p:nvPr/>
        </p:nvSpPr>
        <p:spPr>
          <a:xfrm>
            <a:off x="457200" y="1094579"/>
            <a:ext cx="695709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buFont typeface="+mj-lt"/>
              <a:buAutoNum type="arabicPeriod"/>
            </a:pPr>
            <a:r>
              <a:rPr lang="en-US" dirty="0"/>
              <a:t>problem statement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approach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technique used: text embedding</a:t>
            </a:r>
          </a:p>
          <a:p>
            <a:pPr marL="342891" indent="-342891">
              <a:buFont typeface="+mj-lt"/>
              <a:buAutoNum type="arabicPeriod"/>
            </a:pPr>
            <a:r>
              <a:rPr lang="en-US"/>
              <a:t>caveats of using real data</a:t>
            </a:r>
            <a:endParaRPr lang="en-US" dirty="0"/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results</a:t>
            </a:r>
          </a:p>
          <a:p>
            <a:endParaRPr lang="en-US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7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3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E7657218-8737-49BB-94F0-0D1257CD2F5F}"/>
              </a:ext>
            </a:extLst>
          </p:cNvPr>
          <p:cNvGrpSpPr/>
          <p:nvPr/>
        </p:nvGrpSpPr>
        <p:grpSpPr>
          <a:xfrm>
            <a:off x="515430" y="1366318"/>
            <a:ext cx="7805189" cy="3063692"/>
            <a:chOff x="384810" y="1366318"/>
            <a:chExt cx="7805189" cy="3063692"/>
          </a:xfrm>
        </p:grpSpPr>
        <p:sp>
          <p:nvSpPr>
            <p:cNvPr id="4" name="Google Shape;516;p39">
              <a:extLst>
                <a:ext uri="{FF2B5EF4-FFF2-40B4-BE49-F238E27FC236}">
                  <a16:creationId xmlns:a16="http://schemas.microsoft.com/office/drawing/2014/main" id="{13AF4C94-28D9-45B8-A659-64D0FCBDB906}"/>
                </a:ext>
              </a:extLst>
            </p:cNvPr>
            <p:cNvSpPr/>
            <p:nvPr/>
          </p:nvSpPr>
          <p:spPr>
            <a:xfrm>
              <a:off x="791429" y="2500480"/>
              <a:ext cx="248747" cy="430924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5" name="Google Shape;493;p39">
              <a:extLst>
                <a:ext uri="{FF2B5EF4-FFF2-40B4-BE49-F238E27FC236}">
                  <a16:creationId xmlns:a16="http://schemas.microsoft.com/office/drawing/2014/main" id="{80FE3E89-4F9E-4ACB-90F0-35E8AE73AC27}"/>
                </a:ext>
              </a:extLst>
            </p:cNvPr>
            <p:cNvGrpSpPr/>
            <p:nvPr/>
          </p:nvGrpSpPr>
          <p:grpSpPr>
            <a:xfrm>
              <a:off x="457201" y="2331592"/>
              <a:ext cx="293248" cy="732236"/>
              <a:chOff x="3384375" y="2267500"/>
              <a:chExt cx="203375" cy="507825"/>
            </a:xfrm>
          </p:grpSpPr>
          <p:sp>
            <p:nvSpPr>
              <p:cNvPr id="6" name="Google Shape;494;p39">
                <a:extLst>
                  <a:ext uri="{FF2B5EF4-FFF2-40B4-BE49-F238E27FC236}">
                    <a16:creationId xmlns:a16="http://schemas.microsoft.com/office/drawing/2014/main" id="{499D134A-6DC9-4BD9-B020-C817079BFA08}"/>
                  </a:ext>
                </a:extLst>
              </p:cNvPr>
              <p:cNvSpPr/>
              <p:nvPr/>
            </p:nvSpPr>
            <p:spPr>
              <a:xfrm>
                <a:off x="3384375" y="2373425"/>
                <a:ext cx="203375" cy="4019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16076" fill="none" extrusionOk="0">
                    <a:moveTo>
                      <a:pt x="4896" y="1"/>
                    </a:moveTo>
                    <a:lnTo>
                      <a:pt x="4896" y="1"/>
                    </a:lnTo>
                    <a:lnTo>
                      <a:pt x="4701" y="74"/>
                    </a:lnTo>
                    <a:lnTo>
                      <a:pt x="4506" y="147"/>
                    </a:lnTo>
                    <a:lnTo>
                      <a:pt x="4287" y="196"/>
                    </a:lnTo>
                    <a:lnTo>
                      <a:pt x="4068" y="196"/>
                    </a:lnTo>
                    <a:lnTo>
                      <a:pt x="4068" y="196"/>
                    </a:lnTo>
                    <a:lnTo>
                      <a:pt x="3848" y="196"/>
                    </a:lnTo>
                    <a:lnTo>
                      <a:pt x="3654" y="147"/>
                    </a:lnTo>
                    <a:lnTo>
                      <a:pt x="3434" y="98"/>
                    </a:lnTo>
                    <a:lnTo>
                      <a:pt x="3240" y="1"/>
                    </a:lnTo>
                    <a:lnTo>
                      <a:pt x="3240" y="1"/>
                    </a:lnTo>
                    <a:lnTo>
                      <a:pt x="2996" y="50"/>
                    </a:lnTo>
                    <a:lnTo>
                      <a:pt x="2777" y="98"/>
                    </a:lnTo>
                    <a:lnTo>
                      <a:pt x="2558" y="171"/>
                    </a:lnTo>
                    <a:lnTo>
                      <a:pt x="2363" y="269"/>
                    </a:lnTo>
                    <a:lnTo>
                      <a:pt x="2168" y="366"/>
                    </a:lnTo>
                    <a:lnTo>
                      <a:pt x="1973" y="464"/>
                    </a:lnTo>
                    <a:lnTo>
                      <a:pt x="1803" y="585"/>
                    </a:lnTo>
                    <a:lnTo>
                      <a:pt x="1632" y="731"/>
                    </a:lnTo>
                    <a:lnTo>
                      <a:pt x="1486" y="878"/>
                    </a:lnTo>
                    <a:lnTo>
                      <a:pt x="1340" y="1024"/>
                    </a:lnTo>
                    <a:lnTo>
                      <a:pt x="1072" y="1365"/>
                    </a:lnTo>
                    <a:lnTo>
                      <a:pt x="853" y="1779"/>
                    </a:lnTo>
                    <a:lnTo>
                      <a:pt x="658" y="2193"/>
                    </a:lnTo>
                    <a:lnTo>
                      <a:pt x="488" y="2680"/>
                    </a:lnTo>
                    <a:lnTo>
                      <a:pt x="341" y="3167"/>
                    </a:lnTo>
                    <a:lnTo>
                      <a:pt x="244" y="3727"/>
                    </a:lnTo>
                    <a:lnTo>
                      <a:pt x="147" y="4287"/>
                    </a:lnTo>
                    <a:lnTo>
                      <a:pt x="73" y="4896"/>
                    </a:lnTo>
                    <a:lnTo>
                      <a:pt x="49" y="5529"/>
                    </a:lnTo>
                    <a:lnTo>
                      <a:pt x="25" y="6187"/>
                    </a:lnTo>
                    <a:lnTo>
                      <a:pt x="0" y="6869"/>
                    </a:lnTo>
                    <a:lnTo>
                      <a:pt x="0" y="6869"/>
                    </a:lnTo>
                    <a:lnTo>
                      <a:pt x="25" y="7015"/>
                    </a:lnTo>
                    <a:lnTo>
                      <a:pt x="49" y="7161"/>
                    </a:lnTo>
                    <a:lnTo>
                      <a:pt x="98" y="7307"/>
                    </a:lnTo>
                    <a:lnTo>
                      <a:pt x="171" y="7405"/>
                    </a:lnTo>
                    <a:lnTo>
                      <a:pt x="268" y="7502"/>
                    </a:lnTo>
                    <a:lnTo>
                      <a:pt x="390" y="7575"/>
                    </a:lnTo>
                    <a:lnTo>
                      <a:pt x="512" y="7624"/>
                    </a:lnTo>
                    <a:lnTo>
                      <a:pt x="658" y="7648"/>
                    </a:lnTo>
                    <a:lnTo>
                      <a:pt x="658" y="7648"/>
                    </a:lnTo>
                    <a:lnTo>
                      <a:pt x="804" y="7624"/>
                    </a:lnTo>
                    <a:lnTo>
                      <a:pt x="926" y="7575"/>
                    </a:lnTo>
                    <a:lnTo>
                      <a:pt x="1048" y="7502"/>
                    </a:lnTo>
                    <a:lnTo>
                      <a:pt x="1145" y="7405"/>
                    </a:lnTo>
                    <a:lnTo>
                      <a:pt x="1218" y="7307"/>
                    </a:lnTo>
                    <a:lnTo>
                      <a:pt x="1267" y="7161"/>
                    </a:lnTo>
                    <a:lnTo>
                      <a:pt x="1291" y="7015"/>
                    </a:lnTo>
                    <a:lnTo>
                      <a:pt x="1316" y="6869"/>
                    </a:lnTo>
                    <a:lnTo>
                      <a:pt x="1316" y="6869"/>
                    </a:lnTo>
                    <a:lnTo>
                      <a:pt x="1340" y="6260"/>
                    </a:lnTo>
                    <a:lnTo>
                      <a:pt x="1413" y="5554"/>
                    </a:lnTo>
                    <a:lnTo>
                      <a:pt x="1510" y="4847"/>
                    </a:lnTo>
                    <a:lnTo>
                      <a:pt x="1632" y="4141"/>
                    </a:lnTo>
                    <a:lnTo>
                      <a:pt x="1754" y="3532"/>
                    </a:lnTo>
                    <a:lnTo>
                      <a:pt x="1876" y="3021"/>
                    </a:lnTo>
                    <a:lnTo>
                      <a:pt x="1998" y="2680"/>
                    </a:lnTo>
                    <a:lnTo>
                      <a:pt x="2046" y="2607"/>
                    </a:lnTo>
                    <a:lnTo>
                      <a:pt x="2095" y="2582"/>
                    </a:lnTo>
                    <a:lnTo>
                      <a:pt x="2095" y="2582"/>
                    </a:lnTo>
                    <a:lnTo>
                      <a:pt x="2095" y="2631"/>
                    </a:lnTo>
                    <a:lnTo>
                      <a:pt x="2119" y="2729"/>
                    </a:lnTo>
                    <a:lnTo>
                      <a:pt x="2119" y="3143"/>
                    </a:lnTo>
                    <a:lnTo>
                      <a:pt x="2071" y="4555"/>
                    </a:lnTo>
                    <a:lnTo>
                      <a:pt x="1949" y="6577"/>
                    </a:lnTo>
                    <a:lnTo>
                      <a:pt x="1827" y="8842"/>
                    </a:lnTo>
                    <a:lnTo>
                      <a:pt x="1535" y="13128"/>
                    </a:lnTo>
                    <a:lnTo>
                      <a:pt x="1389" y="15077"/>
                    </a:lnTo>
                    <a:lnTo>
                      <a:pt x="1389" y="15077"/>
                    </a:lnTo>
                    <a:lnTo>
                      <a:pt x="1389" y="15247"/>
                    </a:lnTo>
                    <a:lnTo>
                      <a:pt x="1413" y="15418"/>
                    </a:lnTo>
                    <a:lnTo>
                      <a:pt x="1462" y="15564"/>
                    </a:lnTo>
                    <a:lnTo>
                      <a:pt x="1559" y="15710"/>
                    </a:lnTo>
                    <a:lnTo>
                      <a:pt x="1657" y="15856"/>
                    </a:lnTo>
                    <a:lnTo>
                      <a:pt x="1778" y="15953"/>
                    </a:lnTo>
                    <a:lnTo>
                      <a:pt x="1924" y="16026"/>
                    </a:lnTo>
                    <a:lnTo>
                      <a:pt x="2095" y="16075"/>
                    </a:lnTo>
                    <a:lnTo>
                      <a:pt x="2095" y="16075"/>
                    </a:lnTo>
                    <a:lnTo>
                      <a:pt x="2217" y="16075"/>
                    </a:lnTo>
                    <a:lnTo>
                      <a:pt x="2217" y="16075"/>
                    </a:lnTo>
                    <a:lnTo>
                      <a:pt x="2387" y="16075"/>
                    </a:lnTo>
                    <a:lnTo>
                      <a:pt x="2509" y="16026"/>
                    </a:lnTo>
                    <a:lnTo>
                      <a:pt x="2655" y="15953"/>
                    </a:lnTo>
                    <a:lnTo>
                      <a:pt x="2777" y="15880"/>
                    </a:lnTo>
                    <a:lnTo>
                      <a:pt x="2874" y="15758"/>
                    </a:lnTo>
                    <a:lnTo>
                      <a:pt x="2947" y="15637"/>
                    </a:lnTo>
                    <a:lnTo>
                      <a:pt x="3020" y="15491"/>
                    </a:lnTo>
                    <a:lnTo>
                      <a:pt x="3045" y="15344"/>
                    </a:lnTo>
                    <a:lnTo>
                      <a:pt x="3702" y="8525"/>
                    </a:lnTo>
                    <a:lnTo>
                      <a:pt x="3702" y="8525"/>
                    </a:lnTo>
                    <a:lnTo>
                      <a:pt x="3727" y="8452"/>
                    </a:lnTo>
                    <a:lnTo>
                      <a:pt x="3775" y="8330"/>
                    </a:lnTo>
                    <a:lnTo>
                      <a:pt x="3824" y="8282"/>
                    </a:lnTo>
                    <a:lnTo>
                      <a:pt x="3873" y="8208"/>
                    </a:lnTo>
                    <a:lnTo>
                      <a:pt x="3970" y="8184"/>
                    </a:lnTo>
                    <a:lnTo>
                      <a:pt x="4068" y="8160"/>
                    </a:lnTo>
                    <a:lnTo>
                      <a:pt x="4068" y="8160"/>
                    </a:lnTo>
                    <a:lnTo>
                      <a:pt x="4165" y="8184"/>
                    </a:lnTo>
                    <a:lnTo>
                      <a:pt x="4263" y="8208"/>
                    </a:lnTo>
                    <a:lnTo>
                      <a:pt x="4311" y="8282"/>
                    </a:lnTo>
                    <a:lnTo>
                      <a:pt x="4360" y="8330"/>
                    </a:lnTo>
                    <a:lnTo>
                      <a:pt x="4409" y="8452"/>
                    </a:lnTo>
                    <a:lnTo>
                      <a:pt x="4433" y="8525"/>
                    </a:lnTo>
                    <a:lnTo>
                      <a:pt x="5091" y="15344"/>
                    </a:lnTo>
                    <a:lnTo>
                      <a:pt x="5091" y="15344"/>
                    </a:lnTo>
                    <a:lnTo>
                      <a:pt x="5115" y="15491"/>
                    </a:lnTo>
                    <a:lnTo>
                      <a:pt x="5188" y="15637"/>
                    </a:lnTo>
                    <a:lnTo>
                      <a:pt x="5261" y="15758"/>
                    </a:lnTo>
                    <a:lnTo>
                      <a:pt x="5358" y="15880"/>
                    </a:lnTo>
                    <a:lnTo>
                      <a:pt x="5480" y="15953"/>
                    </a:lnTo>
                    <a:lnTo>
                      <a:pt x="5626" y="16026"/>
                    </a:lnTo>
                    <a:lnTo>
                      <a:pt x="5748" y="16075"/>
                    </a:lnTo>
                    <a:lnTo>
                      <a:pt x="5919" y="16075"/>
                    </a:lnTo>
                    <a:lnTo>
                      <a:pt x="5919" y="16075"/>
                    </a:lnTo>
                    <a:lnTo>
                      <a:pt x="6040" y="16075"/>
                    </a:lnTo>
                    <a:lnTo>
                      <a:pt x="6040" y="16075"/>
                    </a:lnTo>
                    <a:lnTo>
                      <a:pt x="6211" y="16026"/>
                    </a:lnTo>
                    <a:lnTo>
                      <a:pt x="6357" y="15953"/>
                    </a:lnTo>
                    <a:lnTo>
                      <a:pt x="6479" y="15856"/>
                    </a:lnTo>
                    <a:lnTo>
                      <a:pt x="6576" y="15710"/>
                    </a:lnTo>
                    <a:lnTo>
                      <a:pt x="6674" y="15564"/>
                    </a:lnTo>
                    <a:lnTo>
                      <a:pt x="6722" y="15418"/>
                    </a:lnTo>
                    <a:lnTo>
                      <a:pt x="6747" y="15247"/>
                    </a:lnTo>
                    <a:lnTo>
                      <a:pt x="6747" y="15077"/>
                    </a:lnTo>
                    <a:lnTo>
                      <a:pt x="6747" y="15077"/>
                    </a:lnTo>
                    <a:lnTo>
                      <a:pt x="6601" y="13128"/>
                    </a:lnTo>
                    <a:lnTo>
                      <a:pt x="6333" y="8890"/>
                    </a:lnTo>
                    <a:lnTo>
                      <a:pt x="6187" y="6601"/>
                    </a:lnTo>
                    <a:lnTo>
                      <a:pt x="6089" y="4604"/>
                    </a:lnTo>
                    <a:lnTo>
                      <a:pt x="6040" y="3167"/>
                    </a:lnTo>
                    <a:lnTo>
                      <a:pt x="6040" y="2753"/>
                    </a:lnTo>
                    <a:lnTo>
                      <a:pt x="6040" y="2582"/>
                    </a:lnTo>
                    <a:lnTo>
                      <a:pt x="6040" y="2582"/>
                    </a:lnTo>
                    <a:lnTo>
                      <a:pt x="6065" y="2582"/>
                    </a:lnTo>
                    <a:lnTo>
                      <a:pt x="6089" y="2582"/>
                    </a:lnTo>
                    <a:lnTo>
                      <a:pt x="6138" y="2680"/>
                    </a:lnTo>
                    <a:lnTo>
                      <a:pt x="6235" y="2996"/>
                    </a:lnTo>
                    <a:lnTo>
                      <a:pt x="6381" y="3484"/>
                    </a:lnTo>
                    <a:lnTo>
                      <a:pt x="6503" y="4117"/>
                    </a:lnTo>
                    <a:lnTo>
                      <a:pt x="6625" y="4823"/>
                    </a:lnTo>
                    <a:lnTo>
                      <a:pt x="6722" y="5554"/>
                    </a:lnTo>
                    <a:lnTo>
                      <a:pt x="6795" y="6260"/>
                    </a:lnTo>
                    <a:lnTo>
                      <a:pt x="6820" y="6869"/>
                    </a:lnTo>
                    <a:lnTo>
                      <a:pt x="6820" y="6869"/>
                    </a:lnTo>
                    <a:lnTo>
                      <a:pt x="6844" y="7015"/>
                    </a:lnTo>
                    <a:lnTo>
                      <a:pt x="6869" y="7161"/>
                    </a:lnTo>
                    <a:lnTo>
                      <a:pt x="6917" y="7307"/>
                    </a:lnTo>
                    <a:lnTo>
                      <a:pt x="6990" y="7405"/>
                    </a:lnTo>
                    <a:lnTo>
                      <a:pt x="7088" y="7502"/>
                    </a:lnTo>
                    <a:lnTo>
                      <a:pt x="7209" y="7575"/>
                    </a:lnTo>
                    <a:lnTo>
                      <a:pt x="7331" y="7624"/>
                    </a:lnTo>
                    <a:lnTo>
                      <a:pt x="7477" y="7648"/>
                    </a:lnTo>
                    <a:lnTo>
                      <a:pt x="7477" y="7648"/>
                    </a:lnTo>
                    <a:lnTo>
                      <a:pt x="7624" y="7624"/>
                    </a:lnTo>
                    <a:lnTo>
                      <a:pt x="7745" y="7575"/>
                    </a:lnTo>
                    <a:lnTo>
                      <a:pt x="7867" y="7502"/>
                    </a:lnTo>
                    <a:lnTo>
                      <a:pt x="7964" y="7405"/>
                    </a:lnTo>
                    <a:lnTo>
                      <a:pt x="8038" y="7307"/>
                    </a:lnTo>
                    <a:lnTo>
                      <a:pt x="8086" y="7161"/>
                    </a:lnTo>
                    <a:lnTo>
                      <a:pt x="8111" y="7015"/>
                    </a:lnTo>
                    <a:lnTo>
                      <a:pt x="8135" y="6869"/>
                    </a:lnTo>
                    <a:lnTo>
                      <a:pt x="8135" y="6869"/>
                    </a:lnTo>
                    <a:lnTo>
                      <a:pt x="8111" y="5505"/>
                    </a:lnTo>
                    <a:lnTo>
                      <a:pt x="8086" y="4872"/>
                    </a:lnTo>
                    <a:lnTo>
                      <a:pt x="8038" y="4287"/>
                    </a:lnTo>
                    <a:lnTo>
                      <a:pt x="7964" y="3703"/>
                    </a:lnTo>
                    <a:lnTo>
                      <a:pt x="7867" y="3167"/>
                    </a:lnTo>
                    <a:lnTo>
                      <a:pt x="7745" y="2656"/>
                    </a:lnTo>
                    <a:lnTo>
                      <a:pt x="7599" y="2168"/>
                    </a:lnTo>
                    <a:lnTo>
                      <a:pt x="7404" y="1754"/>
                    </a:lnTo>
                    <a:lnTo>
                      <a:pt x="7185" y="1365"/>
                    </a:lnTo>
                    <a:lnTo>
                      <a:pt x="7063" y="1170"/>
                    </a:lnTo>
                    <a:lnTo>
                      <a:pt x="6917" y="999"/>
                    </a:lnTo>
                    <a:lnTo>
                      <a:pt x="6771" y="853"/>
                    </a:lnTo>
                    <a:lnTo>
                      <a:pt x="6625" y="707"/>
                    </a:lnTo>
                    <a:lnTo>
                      <a:pt x="6454" y="561"/>
                    </a:lnTo>
                    <a:lnTo>
                      <a:pt x="6260" y="439"/>
                    </a:lnTo>
                    <a:lnTo>
                      <a:pt x="6065" y="342"/>
                    </a:lnTo>
                    <a:lnTo>
                      <a:pt x="5870" y="244"/>
                    </a:lnTo>
                    <a:lnTo>
                      <a:pt x="5651" y="171"/>
                    </a:lnTo>
                    <a:lnTo>
                      <a:pt x="5407" y="98"/>
                    </a:lnTo>
                    <a:lnTo>
                      <a:pt x="5164" y="50"/>
                    </a:lnTo>
                    <a:lnTo>
                      <a:pt x="4896" y="1"/>
                    </a:lnTo>
                    <a:lnTo>
                      <a:pt x="4896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" name="Google Shape;495;p39">
                <a:extLst>
                  <a:ext uri="{FF2B5EF4-FFF2-40B4-BE49-F238E27FC236}">
                    <a16:creationId xmlns:a16="http://schemas.microsoft.com/office/drawing/2014/main" id="{12BFA37D-A0C0-44A1-A3BB-D2FFA47026FD}"/>
                  </a:ext>
                </a:extLst>
              </p:cNvPr>
              <p:cNvSpPr/>
              <p:nvPr/>
            </p:nvSpPr>
            <p:spPr>
              <a:xfrm>
                <a:off x="3443425" y="2267500"/>
                <a:ext cx="8527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751" fill="none" extrusionOk="0">
                    <a:moveTo>
                      <a:pt x="1" y="1705"/>
                    </a:moveTo>
                    <a:lnTo>
                      <a:pt x="1" y="1705"/>
                    </a:lnTo>
                    <a:lnTo>
                      <a:pt x="1" y="1510"/>
                    </a:lnTo>
                    <a:lnTo>
                      <a:pt x="25" y="1315"/>
                    </a:lnTo>
                    <a:lnTo>
                      <a:pt x="74" y="1145"/>
                    </a:lnTo>
                    <a:lnTo>
                      <a:pt x="123" y="999"/>
                    </a:lnTo>
                    <a:lnTo>
                      <a:pt x="196" y="852"/>
                    </a:lnTo>
                    <a:lnTo>
                      <a:pt x="293" y="706"/>
                    </a:lnTo>
                    <a:lnTo>
                      <a:pt x="391" y="585"/>
                    </a:lnTo>
                    <a:lnTo>
                      <a:pt x="488" y="463"/>
                    </a:lnTo>
                    <a:lnTo>
                      <a:pt x="610" y="341"/>
                    </a:lnTo>
                    <a:lnTo>
                      <a:pt x="756" y="268"/>
                    </a:lnTo>
                    <a:lnTo>
                      <a:pt x="902" y="171"/>
                    </a:lnTo>
                    <a:lnTo>
                      <a:pt x="1048" y="122"/>
                    </a:lnTo>
                    <a:lnTo>
                      <a:pt x="1194" y="49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876" y="0"/>
                    </a:lnTo>
                    <a:lnTo>
                      <a:pt x="2047" y="24"/>
                    </a:lnTo>
                    <a:lnTo>
                      <a:pt x="2217" y="49"/>
                    </a:lnTo>
                    <a:lnTo>
                      <a:pt x="2363" y="122"/>
                    </a:lnTo>
                    <a:lnTo>
                      <a:pt x="2509" y="171"/>
                    </a:lnTo>
                    <a:lnTo>
                      <a:pt x="2656" y="268"/>
                    </a:lnTo>
                    <a:lnTo>
                      <a:pt x="2802" y="341"/>
                    </a:lnTo>
                    <a:lnTo>
                      <a:pt x="2923" y="463"/>
                    </a:lnTo>
                    <a:lnTo>
                      <a:pt x="3021" y="585"/>
                    </a:lnTo>
                    <a:lnTo>
                      <a:pt x="3118" y="706"/>
                    </a:lnTo>
                    <a:lnTo>
                      <a:pt x="3216" y="852"/>
                    </a:lnTo>
                    <a:lnTo>
                      <a:pt x="3289" y="999"/>
                    </a:lnTo>
                    <a:lnTo>
                      <a:pt x="3337" y="1145"/>
                    </a:lnTo>
                    <a:lnTo>
                      <a:pt x="3386" y="1315"/>
                    </a:lnTo>
                    <a:lnTo>
                      <a:pt x="3411" y="1510"/>
                    </a:lnTo>
                    <a:lnTo>
                      <a:pt x="3411" y="1705"/>
                    </a:lnTo>
                    <a:lnTo>
                      <a:pt x="3411" y="1705"/>
                    </a:lnTo>
                    <a:lnTo>
                      <a:pt x="3411" y="1900"/>
                    </a:lnTo>
                    <a:lnTo>
                      <a:pt x="3386" y="2095"/>
                    </a:lnTo>
                    <a:lnTo>
                      <a:pt x="3337" y="2265"/>
                    </a:lnTo>
                    <a:lnTo>
                      <a:pt x="3289" y="2460"/>
                    </a:lnTo>
                    <a:lnTo>
                      <a:pt x="3216" y="2630"/>
                    </a:lnTo>
                    <a:lnTo>
                      <a:pt x="3118" y="2801"/>
                    </a:lnTo>
                    <a:lnTo>
                      <a:pt x="3021" y="2971"/>
                    </a:lnTo>
                    <a:lnTo>
                      <a:pt x="2923" y="3117"/>
                    </a:lnTo>
                    <a:lnTo>
                      <a:pt x="2802" y="3264"/>
                    </a:lnTo>
                    <a:lnTo>
                      <a:pt x="2656" y="3385"/>
                    </a:lnTo>
                    <a:lnTo>
                      <a:pt x="2509" y="3483"/>
                    </a:lnTo>
                    <a:lnTo>
                      <a:pt x="2363" y="3580"/>
                    </a:lnTo>
                    <a:lnTo>
                      <a:pt x="2217" y="3653"/>
                    </a:lnTo>
                    <a:lnTo>
                      <a:pt x="2047" y="3702"/>
                    </a:lnTo>
                    <a:lnTo>
                      <a:pt x="1876" y="3751"/>
                    </a:lnTo>
                    <a:lnTo>
                      <a:pt x="1706" y="3751"/>
                    </a:lnTo>
                    <a:lnTo>
                      <a:pt x="1706" y="3751"/>
                    </a:lnTo>
                    <a:lnTo>
                      <a:pt x="1535" y="3751"/>
                    </a:lnTo>
                    <a:lnTo>
                      <a:pt x="1365" y="3702"/>
                    </a:lnTo>
                    <a:lnTo>
                      <a:pt x="1194" y="3653"/>
                    </a:lnTo>
                    <a:lnTo>
                      <a:pt x="1048" y="3580"/>
                    </a:lnTo>
                    <a:lnTo>
                      <a:pt x="902" y="3483"/>
                    </a:lnTo>
                    <a:lnTo>
                      <a:pt x="756" y="3385"/>
                    </a:lnTo>
                    <a:lnTo>
                      <a:pt x="610" y="3264"/>
                    </a:lnTo>
                    <a:lnTo>
                      <a:pt x="488" y="3117"/>
                    </a:lnTo>
                    <a:lnTo>
                      <a:pt x="391" y="2971"/>
                    </a:lnTo>
                    <a:lnTo>
                      <a:pt x="293" y="2801"/>
                    </a:lnTo>
                    <a:lnTo>
                      <a:pt x="196" y="2630"/>
                    </a:lnTo>
                    <a:lnTo>
                      <a:pt x="123" y="2460"/>
                    </a:lnTo>
                    <a:lnTo>
                      <a:pt x="74" y="2265"/>
                    </a:lnTo>
                    <a:lnTo>
                      <a:pt x="25" y="2095"/>
                    </a:lnTo>
                    <a:lnTo>
                      <a:pt x="1" y="1900"/>
                    </a:lnTo>
                    <a:lnTo>
                      <a:pt x="1" y="1705"/>
                    </a:lnTo>
                    <a:lnTo>
                      <a:pt x="1" y="170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B739C39-B4C1-4F71-929F-B347B355EB4C}"/>
                </a:ext>
              </a:extLst>
            </p:cNvPr>
            <p:cNvSpPr txBox="1"/>
            <p:nvPr/>
          </p:nvSpPr>
          <p:spPr>
            <a:xfrm>
              <a:off x="384810" y="1474040"/>
              <a:ext cx="545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user</a:t>
              </a:r>
              <a:endParaRPr lang="de-DE" dirty="0"/>
            </a:p>
          </p:txBody>
        </p:sp>
        <p:sp>
          <p:nvSpPr>
            <p:cNvPr id="9" name="Google Shape;502;p39">
              <a:extLst>
                <a:ext uri="{FF2B5EF4-FFF2-40B4-BE49-F238E27FC236}">
                  <a16:creationId xmlns:a16="http://schemas.microsoft.com/office/drawing/2014/main" id="{BB9B94E4-299D-4CD8-9FB5-16CEBB8085EF}"/>
                </a:ext>
              </a:extLst>
            </p:cNvPr>
            <p:cNvSpPr/>
            <p:nvPr/>
          </p:nvSpPr>
          <p:spPr>
            <a:xfrm>
              <a:off x="1995955" y="2500480"/>
              <a:ext cx="320379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8DFEE0-45C4-4244-A6B6-7EA5BCB46289}"/>
                </a:ext>
              </a:extLst>
            </p:cNvPr>
            <p:cNvSpPr txBox="1"/>
            <p:nvPr/>
          </p:nvSpPr>
          <p:spPr>
            <a:xfrm>
              <a:off x="1649800" y="1366318"/>
              <a:ext cx="11396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service desk</a:t>
              </a:r>
              <a:endParaRPr lang="de-DE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5092C2-CB56-42C9-AB87-6844C6B92180}"/>
                </a:ext>
              </a:extLst>
            </p:cNvPr>
            <p:cNvSpPr txBox="1"/>
            <p:nvPr/>
          </p:nvSpPr>
          <p:spPr>
            <a:xfrm>
              <a:off x="1211476" y="2398515"/>
              <a:ext cx="5458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calls</a:t>
              </a:r>
              <a:endParaRPr lang="de-DE" i="1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4B273B-B256-4A7E-BBFD-0A0490FF47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970" y="2715943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731BE84-DA0C-4CDF-AB46-A32F283554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8358" y="2706292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36E8CF-C726-4916-B01E-4CDE494053BC}"/>
                </a:ext>
              </a:extLst>
            </p:cNvPr>
            <p:cNvSpPr txBox="1"/>
            <p:nvPr/>
          </p:nvSpPr>
          <p:spPr>
            <a:xfrm>
              <a:off x="2461671" y="2386016"/>
              <a:ext cx="834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creates</a:t>
              </a:r>
              <a:endParaRPr lang="de-DE" i="1" dirty="0"/>
            </a:p>
          </p:txBody>
        </p:sp>
        <p:grpSp>
          <p:nvGrpSpPr>
            <p:cNvPr id="22" name="Google Shape;395;p39">
              <a:extLst>
                <a:ext uri="{FF2B5EF4-FFF2-40B4-BE49-F238E27FC236}">
                  <a16:creationId xmlns:a16="http://schemas.microsoft.com/office/drawing/2014/main" id="{2EE995FC-C0AE-4245-A72F-BC2F1A7B8649}"/>
                </a:ext>
              </a:extLst>
            </p:cNvPr>
            <p:cNvGrpSpPr/>
            <p:nvPr/>
          </p:nvGrpSpPr>
          <p:grpSpPr>
            <a:xfrm>
              <a:off x="3441566" y="2460304"/>
              <a:ext cx="342883" cy="418128"/>
              <a:chOff x="596350" y="929175"/>
              <a:chExt cx="407950" cy="497475"/>
            </a:xfrm>
          </p:grpSpPr>
          <p:sp>
            <p:nvSpPr>
              <p:cNvPr id="23" name="Google Shape;396;p39">
                <a:extLst>
                  <a:ext uri="{FF2B5EF4-FFF2-40B4-BE49-F238E27FC236}">
                    <a16:creationId xmlns:a16="http://schemas.microsoft.com/office/drawing/2014/main" id="{91FC6D4F-1E9A-4AAB-88BA-5A0CDECF2BF1}"/>
                  </a:ext>
                </a:extLst>
              </p:cNvPr>
              <p:cNvSpPr/>
              <p:nvPr/>
            </p:nvSpPr>
            <p:spPr>
              <a:xfrm>
                <a:off x="596350" y="953550"/>
                <a:ext cx="387250" cy="473100"/>
              </a:xfrm>
              <a:custGeom>
                <a:avLst/>
                <a:gdLst/>
                <a:ahLst/>
                <a:cxnLst/>
                <a:rect l="l" t="t" r="r" b="b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6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8" y="18534"/>
                    </a:lnTo>
                    <a:lnTo>
                      <a:pt x="15052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3" y="18900"/>
                    </a:lnTo>
                    <a:lnTo>
                      <a:pt x="682" y="18802"/>
                    </a:lnTo>
                    <a:lnTo>
                      <a:pt x="512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8" y="18169"/>
                    </a:lnTo>
                    <a:lnTo>
                      <a:pt x="25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5" y="706"/>
                    </a:lnTo>
                    <a:lnTo>
                      <a:pt x="98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4" name="Google Shape;397;p39">
                <a:extLst>
                  <a:ext uri="{FF2B5EF4-FFF2-40B4-BE49-F238E27FC236}">
                    <a16:creationId xmlns:a16="http://schemas.microsoft.com/office/drawing/2014/main" id="{B59B0935-D91B-45E4-A227-3F5FE9C0BF2F}"/>
                  </a:ext>
                </a:extLst>
              </p:cNvPr>
              <p:cNvSpPr/>
              <p:nvPr/>
            </p:nvSpPr>
            <p:spPr>
              <a:xfrm>
                <a:off x="626775" y="929175"/>
                <a:ext cx="377525" cy="462775"/>
              </a:xfrm>
              <a:custGeom>
                <a:avLst/>
                <a:gdLst/>
                <a:ahLst/>
                <a:cxnLst/>
                <a:rect l="l" t="t" r="r" b="b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7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2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5" name="Google Shape;398;p39">
                <a:extLst>
                  <a:ext uri="{FF2B5EF4-FFF2-40B4-BE49-F238E27FC236}">
                    <a16:creationId xmlns:a16="http://schemas.microsoft.com/office/drawing/2014/main" id="{41053BB3-AF0B-4589-946F-2F517776B890}"/>
                  </a:ext>
                </a:extLst>
              </p:cNvPr>
              <p:cNvSpPr/>
              <p:nvPr/>
            </p:nvSpPr>
            <p:spPr>
              <a:xfrm>
                <a:off x="688900" y="1256150"/>
                <a:ext cx="1339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359" h="1" fill="none" extrusionOk="0">
                    <a:moveTo>
                      <a:pt x="5358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6" name="Google Shape;399;p39">
                <a:extLst>
                  <a:ext uri="{FF2B5EF4-FFF2-40B4-BE49-F238E27FC236}">
                    <a16:creationId xmlns:a16="http://schemas.microsoft.com/office/drawing/2014/main" id="{CBA8F2D1-16EA-4F80-AB07-DBACF40213DA}"/>
                  </a:ext>
                </a:extLst>
              </p:cNvPr>
              <p:cNvSpPr/>
              <p:nvPr/>
            </p:nvSpPr>
            <p:spPr>
              <a:xfrm>
                <a:off x="688900" y="1201350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7" name="Google Shape;400;p39">
                <a:extLst>
                  <a:ext uri="{FF2B5EF4-FFF2-40B4-BE49-F238E27FC236}">
                    <a16:creationId xmlns:a16="http://schemas.microsoft.com/office/drawing/2014/main" id="{B55C1B85-0408-4C7A-BACB-FD4B454B8C19}"/>
                  </a:ext>
                </a:extLst>
              </p:cNvPr>
              <p:cNvSpPr/>
              <p:nvPr/>
            </p:nvSpPr>
            <p:spPr>
              <a:xfrm>
                <a:off x="688900" y="1145950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0"/>
                    </a:moveTo>
                    <a:lnTo>
                      <a:pt x="0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8" name="Google Shape;401;p39">
                <a:extLst>
                  <a:ext uri="{FF2B5EF4-FFF2-40B4-BE49-F238E27FC236}">
                    <a16:creationId xmlns:a16="http://schemas.microsoft.com/office/drawing/2014/main" id="{1F8C3D33-C76C-4C39-8A5D-DBD588E2EE4D}"/>
                  </a:ext>
                </a:extLst>
              </p:cNvPr>
              <p:cNvSpPr/>
              <p:nvPr/>
            </p:nvSpPr>
            <p:spPr>
              <a:xfrm>
                <a:off x="688900" y="1090525"/>
                <a:ext cx="2557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30" h="1" fill="none" extrusionOk="0">
                    <a:moveTo>
                      <a:pt x="10229" y="1"/>
                    </a:moveTo>
                    <a:lnTo>
                      <a:pt x="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29" name="Google Shape;402;p39">
                <a:extLst>
                  <a:ext uri="{FF2B5EF4-FFF2-40B4-BE49-F238E27FC236}">
                    <a16:creationId xmlns:a16="http://schemas.microsoft.com/office/drawing/2014/main" id="{45E7AE66-8A38-4967-83C5-53F358630CAC}"/>
                  </a:ext>
                </a:extLst>
              </p:cNvPr>
              <p:cNvSpPr/>
              <p:nvPr/>
            </p:nvSpPr>
            <p:spPr>
              <a:xfrm>
                <a:off x="920250" y="929175"/>
                <a:ext cx="840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ECAC080-D47D-47CF-A06F-CC027087EE2D}"/>
                </a:ext>
              </a:extLst>
            </p:cNvPr>
            <p:cNvSpPr txBox="1"/>
            <p:nvPr/>
          </p:nvSpPr>
          <p:spPr>
            <a:xfrm>
              <a:off x="3148458" y="1474039"/>
              <a:ext cx="10195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interaction</a:t>
              </a:r>
              <a:endParaRPr lang="de-DE" dirty="0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0320753-71E6-4592-9012-F4C708A482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37960" y="2386016"/>
              <a:ext cx="779764" cy="3116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FB27073-6873-4F7C-9CCD-92E916B14EFF}"/>
                </a:ext>
              </a:extLst>
            </p:cNvPr>
            <p:cNvCxnSpPr>
              <a:cxnSpLocks/>
            </p:cNvCxnSpPr>
            <p:nvPr/>
          </p:nvCxnSpPr>
          <p:spPr>
            <a:xfrm>
              <a:off x="3937960" y="2697652"/>
              <a:ext cx="762366" cy="2694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049EBE0-96D7-4D56-A127-0D4553C81E17}"/>
                </a:ext>
              </a:extLst>
            </p:cNvPr>
            <p:cNvSpPr txBox="1"/>
            <p:nvPr/>
          </p:nvSpPr>
          <p:spPr>
            <a:xfrm>
              <a:off x="5278365" y="2774077"/>
              <a:ext cx="1110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assigns</a:t>
              </a:r>
              <a:endParaRPr lang="de-DE" i="1" dirty="0"/>
            </a:p>
          </p:txBody>
        </p:sp>
        <p:sp>
          <p:nvSpPr>
            <p:cNvPr id="42" name="Google Shape;502;p39">
              <a:extLst>
                <a:ext uri="{FF2B5EF4-FFF2-40B4-BE49-F238E27FC236}">
                  <a16:creationId xmlns:a16="http://schemas.microsoft.com/office/drawing/2014/main" id="{3C8FD5D2-A86A-48AF-85D0-10DAB9DDCB6A}"/>
                </a:ext>
              </a:extLst>
            </p:cNvPr>
            <p:cNvSpPr/>
            <p:nvPr/>
          </p:nvSpPr>
          <p:spPr>
            <a:xfrm>
              <a:off x="4847085" y="2122528"/>
              <a:ext cx="320379" cy="337776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3A74824-83A7-4B7B-AE3D-D3F12B19E0A2}"/>
                </a:ext>
              </a:extLst>
            </p:cNvPr>
            <p:cNvSpPr txBox="1"/>
            <p:nvPr/>
          </p:nvSpPr>
          <p:spPr>
            <a:xfrm>
              <a:off x="4437448" y="1402584"/>
              <a:ext cx="11396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service desk</a:t>
              </a:r>
              <a:endParaRPr lang="de-DE" dirty="0"/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EE90B3E-DB5E-4F89-86FA-3E8D845E7F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1856" y="2383423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B6C13C5-8154-44E6-9297-746081492267}"/>
                </a:ext>
              </a:extLst>
            </p:cNvPr>
            <p:cNvSpPr txBox="1"/>
            <p:nvPr/>
          </p:nvSpPr>
          <p:spPr>
            <a:xfrm>
              <a:off x="5275187" y="2041589"/>
              <a:ext cx="8345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resolve</a:t>
              </a:r>
              <a:endParaRPr lang="de-DE" i="1" dirty="0"/>
            </a:p>
          </p:txBody>
        </p:sp>
        <p:sp>
          <p:nvSpPr>
            <p:cNvPr id="48" name="Google Shape;592;p39">
              <a:extLst>
                <a:ext uri="{FF2B5EF4-FFF2-40B4-BE49-F238E27FC236}">
                  <a16:creationId xmlns:a16="http://schemas.microsoft.com/office/drawing/2014/main" id="{E2B525DD-0FD5-4EC8-8512-78D61BDCA774}"/>
                </a:ext>
              </a:extLst>
            </p:cNvPr>
            <p:cNvSpPr/>
            <p:nvPr/>
          </p:nvSpPr>
          <p:spPr>
            <a:xfrm>
              <a:off x="6212503" y="2245157"/>
              <a:ext cx="299913" cy="292761"/>
            </a:xfrm>
            <a:custGeom>
              <a:avLst/>
              <a:gdLst/>
              <a:ahLst/>
              <a:cxnLst/>
              <a:rect l="l" t="t" r="r" b="b"/>
              <a:pathLst>
                <a:path w="16221" h="16222" fill="none" extrusionOk="0">
                  <a:moveTo>
                    <a:pt x="0" y="8111"/>
                  </a:moveTo>
                  <a:lnTo>
                    <a:pt x="0" y="8111"/>
                  </a:lnTo>
                  <a:lnTo>
                    <a:pt x="0" y="7697"/>
                  </a:lnTo>
                  <a:lnTo>
                    <a:pt x="49" y="7283"/>
                  </a:lnTo>
                  <a:lnTo>
                    <a:pt x="98" y="6869"/>
                  </a:lnTo>
                  <a:lnTo>
                    <a:pt x="171" y="6479"/>
                  </a:lnTo>
                  <a:lnTo>
                    <a:pt x="244" y="6090"/>
                  </a:lnTo>
                  <a:lnTo>
                    <a:pt x="366" y="5700"/>
                  </a:lnTo>
                  <a:lnTo>
                    <a:pt x="487" y="5335"/>
                  </a:lnTo>
                  <a:lnTo>
                    <a:pt x="634" y="4945"/>
                  </a:lnTo>
                  <a:lnTo>
                    <a:pt x="804" y="4604"/>
                  </a:lnTo>
                  <a:lnTo>
                    <a:pt x="975" y="4239"/>
                  </a:lnTo>
                  <a:lnTo>
                    <a:pt x="1169" y="3898"/>
                  </a:lnTo>
                  <a:lnTo>
                    <a:pt x="1389" y="3581"/>
                  </a:lnTo>
                  <a:lnTo>
                    <a:pt x="1608" y="3264"/>
                  </a:lnTo>
                  <a:lnTo>
                    <a:pt x="1851" y="2948"/>
                  </a:lnTo>
                  <a:lnTo>
                    <a:pt x="2119" y="2656"/>
                  </a:lnTo>
                  <a:lnTo>
                    <a:pt x="2387" y="2388"/>
                  </a:lnTo>
                  <a:lnTo>
                    <a:pt x="2655" y="2120"/>
                  </a:lnTo>
                  <a:lnTo>
                    <a:pt x="2947" y="1852"/>
                  </a:lnTo>
                  <a:lnTo>
                    <a:pt x="3264" y="1608"/>
                  </a:lnTo>
                  <a:lnTo>
                    <a:pt x="3581" y="1389"/>
                  </a:lnTo>
                  <a:lnTo>
                    <a:pt x="3897" y="1170"/>
                  </a:lnTo>
                  <a:lnTo>
                    <a:pt x="4238" y="975"/>
                  </a:lnTo>
                  <a:lnTo>
                    <a:pt x="4603" y="805"/>
                  </a:lnTo>
                  <a:lnTo>
                    <a:pt x="4944" y="634"/>
                  </a:lnTo>
                  <a:lnTo>
                    <a:pt x="5334" y="488"/>
                  </a:lnTo>
                  <a:lnTo>
                    <a:pt x="5699" y="366"/>
                  </a:lnTo>
                  <a:lnTo>
                    <a:pt x="6089" y="244"/>
                  </a:lnTo>
                  <a:lnTo>
                    <a:pt x="6479" y="171"/>
                  </a:lnTo>
                  <a:lnTo>
                    <a:pt x="6868" y="98"/>
                  </a:lnTo>
                  <a:lnTo>
                    <a:pt x="7282" y="50"/>
                  </a:lnTo>
                  <a:lnTo>
                    <a:pt x="7696" y="1"/>
                  </a:lnTo>
                  <a:lnTo>
                    <a:pt x="8111" y="1"/>
                  </a:lnTo>
                  <a:lnTo>
                    <a:pt x="8111" y="1"/>
                  </a:lnTo>
                  <a:lnTo>
                    <a:pt x="8525" y="1"/>
                  </a:lnTo>
                  <a:lnTo>
                    <a:pt x="8939" y="50"/>
                  </a:lnTo>
                  <a:lnTo>
                    <a:pt x="9353" y="98"/>
                  </a:lnTo>
                  <a:lnTo>
                    <a:pt x="9742" y="171"/>
                  </a:lnTo>
                  <a:lnTo>
                    <a:pt x="10132" y="244"/>
                  </a:lnTo>
                  <a:lnTo>
                    <a:pt x="10522" y="366"/>
                  </a:lnTo>
                  <a:lnTo>
                    <a:pt x="10911" y="488"/>
                  </a:lnTo>
                  <a:lnTo>
                    <a:pt x="11277" y="634"/>
                  </a:lnTo>
                  <a:lnTo>
                    <a:pt x="11618" y="805"/>
                  </a:lnTo>
                  <a:lnTo>
                    <a:pt x="11983" y="975"/>
                  </a:lnTo>
                  <a:lnTo>
                    <a:pt x="12324" y="1170"/>
                  </a:lnTo>
                  <a:lnTo>
                    <a:pt x="12641" y="1389"/>
                  </a:lnTo>
                  <a:lnTo>
                    <a:pt x="12957" y="1608"/>
                  </a:lnTo>
                  <a:lnTo>
                    <a:pt x="13274" y="1852"/>
                  </a:lnTo>
                  <a:lnTo>
                    <a:pt x="13566" y="2120"/>
                  </a:lnTo>
                  <a:lnTo>
                    <a:pt x="13834" y="2388"/>
                  </a:lnTo>
                  <a:lnTo>
                    <a:pt x="14126" y="2656"/>
                  </a:lnTo>
                  <a:lnTo>
                    <a:pt x="14370" y="2948"/>
                  </a:lnTo>
                  <a:lnTo>
                    <a:pt x="14613" y="3264"/>
                  </a:lnTo>
                  <a:lnTo>
                    <a:pt x="14832" y="3581"/>
                  </a:lnTo>
                  <a:lnTo>
                    <a:pt x="15052" y="3898"/>
                  </a:lnTo>
                  <a:lnTo>
                    <a:pt x="15247" y="4239"/>
                  </a:lnTo>
                  <a:lnTo>
                    <a:pt x="15417" y="4604"/>
                  </a:lnTo>
                  <a:lnTo>
                    <a:pt x="15587" y="4945"/>
                  </a:lnTo>
                  <a:lnTo>
                    <a:pt x="15734" y="5335"/>
                  </a:lnTo>
                  <a:lnTo>
                    <a:pt x="15855" y="5700"/>
                  </a:lnTo>
                  <a:lnTo>
                    <a:pt x="15977" y="6090"/>
                  </a:lnTo>
                  <a:lnTo>
                    <a:pt x="16050" y="6479"/>
                  </a:lnTo>
                  <a:lnTo>
                    <a:pt x="16123" y="6869"/>
                  </a:lnTo>
                  <a:lnTo>
                    <a:pt x="16172" y="7283"/>
                  </a:lnTo>
                  <a:lnTo>
                    <a:pt x="16221" y="7697"/>
                  </a:lnTo>
                  <a:lnTo>
                    <a:pt x="16221" y="8111"/>
                  </a:lnTo>
                  <a:lnTo>
                    <a:pt x="16221" y="8111"/>
                  </a:lnTo>
                  <a:lnTo>
                    <a:pt x="16221" y="8525"/>
                  </a:lnTo>
                  <a:lnTo>
                    <a:pt x="16172" y="8939"/>
                  </a:lnTo>
                  <a:lnTo>
                    <a:pt x="16123" y="9353"/>
                  </a:lnTo>
                  <a:lnTo>
                    <a:pt x="16050" y="9743"/>
                  </a:lnTo>
                  <a:lnTo>
                    <a:pt x="15977" y="10133"/>
                  </a:lnTo>
                  <a:lnTo>
                    <a:pt x="15855" y="10522"/>
                  </a:lnTo>
                  <a:lnTo>
                    <a:pt x="15734" y="10888"/>
                  </a:lnTo>
                  <a:lnTo>
                    <a:pt x="15587" y="11277"/>
                  </a:lnTo>
                  <a:lnTo>
                    <a:pt x="15417" y="11618"/>
                  </a:lnTo>
                  <a:lnTo>
                    <a:pt x="15247" y="11984"/>
                  </a:lnTo>
                  <a:lnTo>
                    <a:pt x="15052" y="12324"/>
                  </a:lnTo>
                  <a:lnTo>
                    <a:pt x="14832" y="12641"/>
                  </a:lnTo>
                  <a:lnTo>
                    <a:pt x="14613" y="12958"/>
                  </a:lnTo>
                  <a:lnTo>
                    <a:pt x="14370" y="13274"/>
                  </a:lnTo>
                  <a:lnTo>
                    <a:pt x="14126" y="13567"/>
                  </a:lnTo>
                  <a:lnTo>
                    <a:pt x="13834" y="13835"/>
                  </a:lnTo>
                  <a:lnTo>
                    <a:pt x="13566" y="14102"/>
                  </a:lnTo>
                  <a:lnTo>
                    <a:pt x="13274" y="14370"/>
                  </a:lnTo>
                  <a:lnTo>
                    <a:pt x="12957" y="14614"/>
                  </a:lnTo>
                  <a:lnTo>
                    <a:pt x="12641" y="14833"/>
                  </a:lnTo>
                  <a:lnTo>
                    <a:pt x="12324" y="15052"/>
                  </a:lnTo>
                  <a:lnTo>
                    <a:pt x="11983" y="15247"/>
                  </a:lnTo>
                  <a:lnTo>
                    <a:pt x="11618" y="15418"/>
                  </a:lnTo>
                  <a:lnTo>
                    <a:pt x="11277" y="15588"/>
                  </a:lnTo>
                  <a:lnTo>
                    <a:pt x="10911" y="15734"/>
                  </a:lnTo>
                  <a:lnTo>
                    <a:pt x="10522" y="15856"/>
                  </a:lnTo>
                  <a:lnTo>
                    <a:pt x="10132" y="15978"/>
                  </a:lnTo>
                  <a:lnTo>
                    <a:pt x="9742" y="16051"/>
                  </a:lnTo>
                  <a:lnTo>
                    <a:pt x="9353" y="16124"/>
                  </a:lnTo>
                  <a:lnTo>
                    <a:pt x="8939" y="16173"/>
                  </a:lnTo>
                  <a:lnTo>
                    <a:pt x="8525" y="16221"/>
                  </a:lnTo>
                  <a:lnTo>
                    <a:pt x="8111" y="16221"/>
                  </a:lnTo>
                  <a:lnTo>
                    <a:pt x="8111" y="16221"/>
                  </a:lnTo>
                  <a:lnTo>
                    <a:pt x="7696" y="16221"/>
                  </a:lnTo>
                  <a:lnTo>
                    <a:pt x="7282" y="16173"/>
                  </a:lnTo>
                  <a:lnTo>
                    <a:pt x="6868" y="16124"/>
                  </a:lnTo>
                  <a:lnTo>
                    <a:pt x="6479" y="16051"/>
                  </a:lnTo>
                  <a:lnTo>
                    <a:pt x="6089" y="15978"/>
                  </a:lnTo>
                  <a:lnTo>
                    <a:pt x="5699" y="15856"/>
                  </a:lnTo>
                  <a:lnTo>
                    <a:pt x="5334" y="15734"/>
                  </a:lnTo>
                  <a:lnTo>
                    <a:pt x="4944" y="15588"/>
                  </a:lnTo>
                  <a:lnTo>
                    <a:pt x="4603" y="15418"/>
                  </a:lnTo>
                  <a:lnTo>
                    <a:pt x="4238" y="15247"/>
                  </a:lnTo>
                  <a:lnTo>
                    <a:pt x="3897" y="15052"/>
                  </a:lnTo>
                  <a:lnTo>
                    <a:pt x="3581" y="14833"/>
                  </a:lnTo>
                  <a:lnTo>
                    <a:pt x="3264" y="14614"/>
                  </a:lnTo>
                  <a:lnTo>
                    <a:pt x="2947" y="14370"/>
                  </a:lnTo>
                  <a:lnTo>
                    <a:pt x="2655" y="14102"/>
                  </a:lnTo>
                  <a:lnTo>
                    <a:pt x="2387" y="13835"/>
                  </a:lnTo>
                  <a:lnTo>
                    <a:pt x="2119" y="13567"/>
                  </a:lnTo>
                  <a:lnTo>
                    <a:pt x="1851" y="13274"/>
                  </a:lnTo>
                  <a:lnTo>
                    <a:pt x="1608" y="12958"/>
                  </a:lnTo>
                  <a:lnTo>
                    <a:pt x="1389" y="12641"/>
                  </a:lnTo>
                  <a:lnTo>
                    <a:pt x="1169" y="12324"/>
                  </a:lnTo>
                  <a:lnTo>
                    <a:pt x="975" y="11984"/>
                  </a:lnTo>
                  <a:lnTo>
                    <a:pt x="804" y="11618"/>
                  </a:lnTo>
                  <a:lnTo>
                    <a:pt x="634" y="11277"/>
                  </a:lnTo>
                  <a:lnTo>
                    <a:pt x="487" y="10888"/>
                  </a:lnTo>
                  <a:lnTo>
                    <a:pt x="366" y="10522"/>
                  </a:lnTo>
                  <a:lnTo>
                    <a:pt x="244" y="10133"/>
                  </a:lnTo>
                  <a:lnTo>
                    <a:pt x="171" y="9743"/>
                  </a:lnTo>
                  <a:lnTo>
                    <a:pt x="98" y="9353"/>
                  </a:lnTo>
                  <a:lnTo>
                    <a:pt x="49" y="8939"/>
                  </a:lnTo>
                  <a:lnTo>
                    <a:pt x="0" y="8525"/>
                  </a:lnTo>
                  <a:lnTo>
                    <a:pt x="0" y="8111"/>
                  </a:lnTo>
                  <a:lnTo>
                    <a:pt x="0" y="8111"/>
                  </a:lnTo>
                  <a:close/>
                  <a:moveTo>
                    <a:pt x="7234" y="11180"/>
                  </a:moveTo>
                  <a:lnTo>
                    <a:pt x="7234" y="11180"/>
                  </a:lnTo>
                  <a:lnTo>
                    <a:pt x="7282" y="11180"/>
                  </a:lnTo>
                  <a:lnTo>
                    <a:pt x="7282" y="11180"/>
                  </a:lnTo>
                  <a:lnTo>
                    <a:pt x="7453" y="11155"/>
                  </a:lnTo>
                  <a:lnTo>
                    <a:pt x="7623" y="11082"/>
                  </a:lnTo>
                  <a:lnTo>
                    <a:pt x="7794" y="10985"/>
                  </a:lnTo>
                  <a:lnTo>
                    <a:pt x="7916" y="10863"/>
                  </a:lnTo>
                  <a:lnTo>
                    <a:pt x="12007" y="6747"/>
                  </a:lnTo>
                  <a:lnTo>
                    <a:pt x="12007" y="6747"/>
                  </a:lnTo>
                  <a:lnTo>
                    <a:pt x="12105" y="6625"/>
                  </a:lnTo>
                  <a:lnTo>
                    <a:pt x="12153" y="6504"/>
                  </a:lnTo>
                  <a:lnTo>
                    <a:pt x="12202" y="6358"/>
                  </a:lnTo>
                  <a:lnTo>
                    <a:pt x="12202" y="6211"/>
                  </a:lnTo>
                  <a:lnTo>
                    <a:pt x="12202" y="6211"/>
                  </a:lnTo>
                  <a:lnTo>
                    <a:pt x="12178" y="6017"/>
                  </a:lnTo>
                  <a:lnTo>
                    <a:pt x="12129" y="5822"/>
                  </a:lnTo>
                  <a:lnTo>
                    <a:pt x="12032" y="5676"/>
                  </a:lnTo>
                  <a:lnTo>
                    <a:pt x="11886" y="5529"/>
                  </a:lnTo>
                  <a:lnTo>
                    <a:pt x="11886" y="5529"/>
                  </a:lnTo>
                  <a:lnTo>
                    <a:pt x="11764" y="5432"/>
                  </a:lnTo>
                  <a:lnTo>
                    <a:pt x="11618" y="5383"/>
                  </a:lnTo>
                  <a:lnTo>
                    <a:pt x="11472" y="5335"/>
                  </a:lnTo>
                  <a:lnTo>
                    <a:pt x="11325" y="5335"/>
                  </a:lnTo>
                  <a:lnTo>
                    <a:pt x="11325" y="5335"/>
                  </a:lnTo>
                  <a:lnTo>
                    <a:pt x="11131" y="5359"/>
                  </a:lnTo>
                  <a:lnTo>
                    <a:pt x="10960" y="5408"/>
                  </a:lnTo>
                  <a:lnTo>
                    <a:pt x="10790" y="5505"/>
                  </a:lnTo>
                  <a:lnTo>
                    <a:pt x="10643" y="5651"/>
                  </a:lnTo>
                  <a:lnTo>
                    <a:pt x="7161" y="8988"/>
                  </a:lnTo>
                  <a:lnTo>
                    <a:pt x="5797" y="7648"/>
                  </a:lnTo>
                  <a:lnTo>
                    <a:pt x="5797" y="7648"/>
                  </a:lnTo>
                  <a:lnTo>
                    <a:pt x="5675" y="7527"/>
                  </a:lnTo>
                  <a:lnTo>
                    <a:pt x="5505" y="7454"/>
                  </a:lnTo>
                  <a:lnTo>
                    <a:pt x="5358" y="7405"/>
                  </a:lnTo>
                  <a:lnTo>
                    <a:pt x="5188" y="7380"/>
                  </a:lnTo>
                  <a:lnTo>
                    <a:pt x="5188" y="7380"/>
                  </a:lnTo>
                  <a:lnTo>
                    <a:pt x="5017" y="7405"/>
                  </a:lnTo>
                  <a:lnTo>
                    <a:pt x="4847" y="7454"/>
                  </a:lnTo>
                  <a:lnTo>
                    <a:pt x="4701" y="7527"/>
                  </a:lnTo>
                  <a:lnTo>
                    <a:pt x="4555" y="7648"/>
                  </a:lnTo>
                  <a:lnTo>
                    <a:pt x="4555" y="7648"/>
                  </a:lnTo>
                  <a:lnTo>
                    <a:pt x="4457" y="7770"/>
                  </a:lnTo>
                  <a:lnTo>
                    <a:pt x="4360" y="7916"/>
                  </a:lnTo>
                  <a:lnTo>
                    <a:pt x="4311" y="8087"/>
                  </a:lnTo>
                  <a:lnTo>
                    <a:pt x="4311" y="8257"/>
                  </a:lnTo>
                  <a:lnTo>
                    <a:pt x="4311" y="8257"/>
                  </a:lnTo>
                  <a:lnTo>
                    <a:pt x="4311" y="8428"/>
                  </a:lnTo>
                  <a:lnTo>
                    <a:pt x="4360" y="8598"/>
                  </a:lnTo>
                  <a:lnTo>
                    <a:pt x="4457" y="8744"/>
                  </a:lnTo>
                  <a:lnTo>
                    <a:pt x="4555" y="8890"/>
                  </a:lnTo>
                  <a:lnTo>
                    <a:pt x="6601" y="10936"/>
                  </a:lnTo>
                  <a:lnTo>
                    <a:pt x="6601" y="10936"/>
                  </a:lnTo>
                  <a:lnTo>
                    <a:pt x="6747" y="11034"/>
                  </a:lnTo>
                  <a:lnTo>
                    <a:pt x="6893" y="11131"/>
                  </a:lnTo>
                  <a:lnTo>
                    <a:pt x="7063" y="11180"/>
                  </a:lnTo>
                  <a:lnTo>
                    <a:pt x="7234" y="11180"/>
                  </a:lnTo>
                  <a:lnTo>
                    <a:pt x="7234" y="11180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CC4A20A-8A64-449C-85B6-2998BB71A3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82544" y="2382667"/>
              <a:ext cx="7291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oogle Shape;714;p39">
              <a:extLst>
                <a:ext uri="{FF2B5EF4-FFF2-40B4-BE49-F238E27FC236}">
                  <a16:creationId xmlns:a16="http://schemas.microsoft.com/office/drawing/2014/main" id="{EA01B2DB-0A98-42BB-B428-037F6D9A9542}"/>
                </a:ext>
              </a:extLst>
            </p:cNvPr>
            <p:cNvGrpSpPr/>
            <p:nvPr/>
          </p:nvGrpSpPr>
          <p:grpSpPr>
            <a:xfrm>
              <a:off x="6177601" y="2173963"/>
              <a:ext cx="342883" cy="418128"/>
              <a:chOff x="1268550" y="929175"/>
              <a:chExt cx="407950" cy="497475"/>
            </a:xfrm>
          </p:grpSpPr>
          <p:sp>
            <p:nvSpPr>
              <p:cNvPr id="59" name="Google Shape;715;p39">
                <a:extLst>
                  <a:ext uri="{FF2B5EF4-FFF2-40B4-BE49-F238E27FC236}">
                    <a16:creationId xmlns:a16="http://schemas.microsoft.com/office/drawing/2014/main" id="{D9E5C863-E68B-43C2-9156-D653DEF8D820}"/>
                  </a:ext>
                </a:extLst>
              </p:cNvPr>
              <p:cNvSpPr/>
              <p:nvPr/>
            </p:nvSpPr>
            <p:spPr>
              <a:xfrm>
                <a:off x="1268550" y="953550"/>
                <a:ext cx="387250" cy="473100"/>
              </a:xfrm>
              <a:custGeom>
                <a:avLst/>
                <a:gdLst/>
                <a:ahLst/>
                <a:cxnLst/>
                <a:rect l="l" t="t" r="r" b="b"/>
                <a:pathLst>
                  <a:path w="15490" h="18924" fill="none" extrusionOk="0">
                    <a:moveTo>
                      <a:pt x="15490" y="17828"/>
                    </a:moveTo>
                    <a:lnTo>
                      <a:pt x="15490" y="17828"/>
                    </a:lnTo>
                    <a:lnTo>
                      <a:pt x="15465" y="17998"/>
                    </a:lnTo>
                    <a:lnTo>
                      <a:pt x="15417" y="18169"/>
                    </a:lnTo>
                    <a:lnTo>
                      <a:pt x="15319" y="18364"/>
                    </a:lnTo>
                    <a:lnTo>
                      <a:pt x="15197" y="18534"/>
                    </a:lnTo>
                    <a:lnTo>
                      <a:pt x="15051" y="18680"/>
                    </a:lnTo>
                    <a:lnTo>
                      <a:pt x="14881" y="18802"/>
                    </a:lnTo>
                    <a:lnTo>
                      <a:pt x="14735" y="18900"/>
                    </a:lnTo>
                    <a:lnTo>
                      <a:pt x="14564" y="18924"/>
                    </a:lnTo>
                    <a:lnTo>
                      <a:pt x="1023" y="18924"/>
                    </a:lnTo>
                    <a:lnTo>
                      <a:pt x="1023" y="18924"/>
                    </a:lnTo>
                    <a:lnTo>
                      <a:pt x="852" y="18900"/>
                    </a:lnTo>
                    <a:lnTo>
                      <a:pt x="682" y="18802"/>
                    </a:lnTo>
                    <a:lnTo>
                      <a:pt x="511" y="18680"/>
                    </a:lnTo>
                    <a:lnTo>
                      <a:pt x="341" y="18534"/>
                    </a:lnTo>
                    <a:lnTo>
                      <a:pt x="219" y="18364"/>
                    </a:lnTo>
                    <a:lnTo>
                      <a:pt x="97" y="18169"/>
                    </a:lnTo>
                    <a:lnTo>
                      <a:pt x="24" y="17998"/>
                    </a:lnTo>
                    <a:lnTo>
                      <a:pt x="0" y="17828"/>
                    </a:lnTo>
                    <a:lnTo>
                      <a:pt x="0" y="877"/>
                    </a:lnTo>
                    <a:lnTo>
                      <a:pt x="0" y="877"/>
                    </a:lnTo>
                    <a:lnTo>
                      <a:pt x="24" y="706"/>
                    </a:lnTo>
                    <a:lnTo>
                      <a:pt x="97" y="560"/>
                    </a:lnTo>
                    <a:lnTo>
                      <a:pt x="195" y="414"/>
                    </a:lnTo>
                    <a:lnTo>
                      <a:pt x="341" y="268"/>
                    </a:lnTo>
                    <a:lnTo>
                      <a:pt x="487" y="171"/>
                    </a:lnTo>
                    <a:lnTo>
                      <a:pt x="658" y="73"/>
                    </a:lnTo>
                    <a:lnTo>
                      <a:pt x="828" y="24"/>
                    </a:lnTo>
                    <a:lnTo>
                      <a:pt x="974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0" name="Google Shape;716;p39">
                <a:extLst>
                  <a:ext uri="{FF2B5EF4-FFF2-40B4-BE49-F238E27FC236}">
                    <a16:creationId xmlns:a16="http://schemas.microsoft.com/office/drawing/2014/main" id="{942B44FA-A7BE-44C3-B833-4AEAFB3197FB}"/>
                  </a:ext>
                </a:extLst>
              </p:cNvPr>
              <p:cNvSpPr/>
              <p:nvPr/>
            </p:nvSpPr>
            <p:spPr>
              <a:xfrm>
                <a:off x="1298975" y="929175"/>
                <a:ext cx="377525" cy="462775"/>
              </a:xfrm>
              <a:custGeom>
                <a:avLst/>
                <a:gdLst/>
                <a:ahLst/>
                <a:cxnLst/>
                <a:rect l="l" t="t" r="r" b="b"/>
                <a:pathLst>
                  <a:path w="15101" h="18511" fill="none" extrusionOk="0">
                    <a:moveTo>
                      <a:pt x="15101" y="3362"/>
                    </a:moveTo>
                    <a:lnTo>
                      <a:pt x="15101" y="17731"/>
                    </a:lnTo>
                    <a:lnTo>
                      <a:pt x="15101" y="17731"/>
                    </a:lnTo>
                    <a:lnTo>
                      <a:pt x="15076" y="17877"/>
                    </a:lnTo>
                    <a:lnTo>
                      <a:pt x="15028" y="18024"/>
                    </a:lnTo>
                    <a:lnTo>
                      <a:pt x="14979" y="18145"/>
                    </a:lnTo>
                    <a:lnTo>
                      <a:pt x="14882" y="18267"/>
                    </a:lnTo>
                    <a:lnTo>
                      <a:pt x="14760" y="18365"/>
                    </a:lnTo>
                    <a:lnTo>
                      <a:pt x="14614" y="18438"/>
                    </a:lnTo>
                    <a:lnTo>
                      <a:pt x="14468" y="18486"/>
                    </a:lnTo>
                    <a:lnTo>
                      <a:pt x="14321" y="18511"/>
                    </a:lnTo>
                    <a:lnTo>
                      <a:pt x="780" y="18511"/>
                    </a:lnTo>
                    <a:lnTo>
                      <a:pt x="780" y="18511"/>
                    </a:lnTo>
                    <a:lnTo>
                      <a:pt x="634" y="18486"/>
                    </a:lnTo>
                    <a:lnTo>
                      <a:pt x="488" y="18438"/>
                    </a:lnTo>
                    <a:lnTo>
                      <a:pt x="342" y="18365"/>
                    </a:lnTo>
                    <a:lnTo>
                      <a:pt x="220" y="18267"/>
                    </a:lnTo>
                    <a:lnTo>
                      <a:pt x="123" y="18145"/>
                    </a:lnTo>
                    <a:lnTo>
                      <a:pt x="74" y="18024"/>
                    </a:lnTo>
                    <a:lnTo>
                      <a:pt x="25" y="17877"/>
                    </a:lnTo>
                    <a:lnTo>
                      <a:pt x="1" y="17731"/>
                    </a:lnTo>
                    <a:lnTo>
                      <a:pt x="1" y="780"/>
                    </a:lnTo>
                    <a:lnTo>
                      <a:pt x="1" y="780"/>
                    </a:lnTo>
                    <a:lnTo>
                      <a:pt x="25" y="610"/>
                    </a:lnTo>
                    <a:lnTo>
                      <a:pt x="74" y="464"/>
                    </a:lnTo>
                    <a:lnTo>
                      <a:pt x="123" y="342"/>
                    </a:lnTo>
                    <a:lnTo>
                      <a:pt x="220" y="220"/>
                    </a:lnTo>
                    <a:lnTo>
                      <a:pt x="342" y="123"/>
                    </a:lnTo>
                    <a:lnTo>
                      <a:pt x="488" y="50"/>
                    </a:lnTo>
                    <a:lnTo>
                      <a:pt x="634" y="1"/>
                    </a:lnTo>
                    <a:lnTo>
                      <a:pt x="780" y="1"/>
                    </a:lnTo>
                    <a:lnTo>
                      <a:pt x="11740" y="1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1" name="Google Shape;717;p39">
                <a:extLst>
                  <a:ext uri="{FF2B5EF4-FFF2-40B4-BE49-F238E27FC236}">
                    <a16:creationId xmlns:a16="http://schemas.microsoft.com/office/drawing/2014/main" id="{FEB9B3CE-F510-40F1-9B65-4DE824A46D26}"/>
                  </a:ext>
                </a:extLst>
              </p:cNvPr>
              <p:cNvSpPr/>
              <p:nvPr/>
            </p:nvSpPr>
            <p:spPr>
              <a:xfrm>
                <a:off x="1592450" y="929175"/>
                <a:ext cx="840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3362" fill="none" extrusionOk="0">
                    <a:moveTo>
                      <a:pt x="1" y="2582"/>
                    </a:moveTo>
                    <a:lnTo>
                      <a:pt x="1" y="1"/>
                    </a:lnTo>
                    <a:lnTo>
                      <a:pt x="3362" y="3362"/>
                    </a:lnTo>
                    <a:lnTo>
                      <a:pt x="780" y="3362"/>
                    </a:lnTo>
                    <a:lnTo>
                      <a:pt x="780" y="3362"/>
                    </a:lnTo>
                    <a:lnTo>
                      <a:pt x="610" y="3337"/>
                    </a:lnTo>
                    <a:lnTo>
                      <a:pt x="464" y="3289"/>
                    </a:lnTo>
                    <a:lnTo>
                      <a:pt x="342" y="3216"/>
                    </a:lnTo>
                    <a:lnTo>
                      <a:pt x="220" y="3118"/>
                    </a:lnTo>
                    <a:lnTo>
                      <a:pt x="123" y="3021"/>
                    </a:lnTo>
                    <a:lnTo>
                      <a:pt x="50" y="2875"/>
                    </a:lnTo>
                    <a:lnTo>
                      <a:pt x="1" y="2729"/>
                    </a:lnTo>
                    <a:lnTo>
                      <a:pt x="1" y="2582"/>
                    </a:lnTo>
                    <a:lnTo>
                      <a:pt x="1" y="258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62" name="Google Shape;493;p39">
              <a:extLst>
                <a:ext uri="{FF2B5EF4-FFF2-40B4-BE49-F238E27FC236}">
                  <a16:creationId xmlns:a16="http://schemas.microsoft.com/office/drawing/2014/main" id="{53EB2974-5C85-4D8C-AB30-997F4DB0A47A}"/>
                </a:ext>
              </a:extLst>
            </p:cNvPr>
            <p:cNvGrpSpPr/>
            <p:nvPr/>
          </p:nvGrpSpPr>
          <p:grpSpPr>
            <a:xfrm>
              <a:off x="7473549" y="2013597"/>
              <a:ext cx="293248" cy="732236"/>
              <a:chOff x="3384375" y="2267500"/>
              <a:chExt cx="203375" cy="507825"/>
            </a:xfrm>
          </p:grpSpPr>
          <p:sp>
            <p:nvSpPr>
              <p:cNvPr id="63" name="Google Shape;494;p39">
                <a:extLst>
                  <a:ext uri="{FF2B5EF4-FFF2-40B4-BE49-F238E27FC236}">
                    <a16:creationId xmlns:a16="http://schemas.microsoft.com/office/drawing/2014/main" id="{AA07CBD3-D317-414C-8C47-F584F8C86787}"/>
                  </a:ext>
                </a:extLst>
              </p:cNvPr>
              <p:cNvSpPr/>
              <p:nvPr/>
            </p:nvSpPr>
            <p:spPr>
              <a:xfrm>
                <a:off x="3384375" y="2373425"/>
                <a:ext cx="203375" cy="4019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16076" fill="none" extrusionOk="0">
                    <a:moveTo>
                      <a:pt x="4896" y="1"/>
                    </a:moveTo>
                    <a:lnTo>
                      <a:pt x="4896" y="1"/>
                    </a:lnTo>
                    <a:lnTo>
                      <a:pt x="4701" y="74"/>
                    </a:lnTo>
                    <a:lnTo>
                      <a:pt x="4506" y="147"/>
                    </a:lnTo>
                    <a:lnTo>
                      <a:pt x="4287" y="196"/>
                    </a:lnTo>
                    <a:lnTo>
                      <a:pt x="4068" y="196"/>
                    </a:lnTo>
                    <a:lnTo>
                      <a:pt x="4068" y="196"/>
                    </a:lnTo>
                    <a:lnTo>
                      <a:pt x="3848" y="196"/>
                    </a:lnTo>
                    <a:lnTo>
                      <a:pt x="3654" y="147"/>
                    </a:lnTo>
                    <a:lnTo>
                      <a:pt x="3434" y="98"/>
                    </a:lnTo>
                    <a:lnTo>
                      <a:pt x="3240" y="1"/>
                    </a:lnTo>
                    <a:lnTo>
                      <a:pt x="3240" y="1"/>
                    </a:lnTo>
                    <a:lnTo>
                      <a:pt x="2996" y="50"/>
                    </a:lnTo>
                    <a:lnTo>
                      <a:pt x="2777" y="98"/>
                    </a:lnTo>
                    <a:lnTo>
                      <a:pt x="2558" y="171"/>
                    </a:lnTo>
                    <a:lnTo>
                      <a:pt x="2363" y="269"/>
                    </a:lnTo>
                    <a:lnTo>
                      <a:pt x="2168" y="366"/>
                    </a:lnTo>
                    <a:lnTo>
                      <a:pt x="1973" y="464"/>
                    </a:lnTo>
                    <a:lnTo>
                      <a:pt x="1803" y="585"/>
                    </a:lnTo>
                    <a:lnTo>
                      <a:pt x="1632" y="731"/>
                    </a:lnTo>
                    <a:lnTo>
                      <a:pt x="1486" y="878"/>
                    </a:lnTo>
                    <a:lnTo>
                      <a:pt x="1340" y="1024"/>
                    </a:lnTo>
                    <a:lnTo>
                      <a:pt x="1072" y="1365"/>
                    </a:lnTo>
                    <a:lnTo>
                      <a:pt x="853" y="1779"/>
                    </a:lnTo>
                    <a:lnTo>
                      <a:pt x="658" y="2193"/>
                    </a:lnTo>
                    <a:lnTo>
                      <a:pt x="488" y="2680"/>
                    </a:lnTo>
                    <a:lnTo>
                      <a:pt x="341" y="3167"/>
                    </a:lnTo>
                    <a:lnTo>
                      <a:pt x="244" y="3727"/>
                    </a:lnTo>
                    <a:lnTo>
                      <a:pt x="147" y="4287"/>
                    </a:lnTo>
                    <a:lnTo>
                      <a:pt x="73" y="4896"/>
                    </a:lnTo>
                    <a:lnTo>
                      <a:pt x="49" y="5529"/>
                    </a:lnTo>
                    <a:lnTo>
                      <a:pt x="25" y="6187"/>
                    </a:lnTo>
                    <a:lnTo>
                      <a:pt x="0" y="6869"/>
                    </a:lnTo>
                    <a:lnTo>
                      <a:pt x="0" y="6869"/>
                    </a:lnTo>
                    <a:lnTo>
                      <a:pt x="25" y="7015"/>
                    </a:lnTo>
                    <a:lnTo>
                      <a:pt x="49" y="7161"/>
                    </a:lnTo>
                    <a:lnTo>
                      <a:pt x="98" y="7307"/>
                    </a:lnTo>
                    <a:lnTo>
                      <a:pt x="171" y="7405"/>
                    </a:lnTo>
                    <a:lnTo>
                      <a:pt x="268" y="7502"/>
                    </a:lnTo>
                    <a:lnTo>
                      <a:pt x="390" y="7575"/>
                    </a:lnTo>
                    <a:lnTo>
                      <a:pt x="512" y="7624"/>
                    </a:lnTo>
                    <a:lnTo>
                      <a:pt x="658" y="7648"/>
                    </a:lnTo>
                    <a:lnTo>
                      <a:pt x="658" y="7648"/>
                    </a:lnTo>
                    <a:lnTo>
                      <a:pt x="804" y="7624"/>
                    </a:lnTo>
                    <a:lnTo>
                      <a:pt x="926" y="7575"/>
                    </a:lnTo>
                    <a:lnTo>
                      <a:pt x="1048" y="7502"/>
                    </a:lnTo>
                    <a:lnTo>
                      <a:pt x="1145" y="7405"/>
                    </a:lnTo>
                    <a:lnTo>
                      <a:pt x="1218" y="7307"/>
                    </a:lnTo>
                    <a:lnTo>
                      <a:pt x="1267" y="7161"/>
                    </a:lnTo>
                    <a:lnTo>
                      <a:pt x="1291" y="7015"/>
                    </a:lnTo>
                    <a:lnTo>
                      <a:pt x="1316" y="6869"/>
                    </a:lnTo>
                    <a:lnTo>
                      <a:pt x="1316" y="6869"/>
                    </a:lnTo>
                    <a:lnTo>
                      <a:pt x="1340" y="6260"/>
                    </a:lnTo>
                    <a:lnTo>
                      <a:pt x="1413" y="5554"/>
                    </a:lnTo>
                    <a:lnTo>
                      <a:pt x="1510" y="4847"/>
                    </a:lnTo>
                    <a:lnTo>
                      <a:pt x="1632" y="4141"/>
                    </a:lnTo>
                    <a:lnTo>
                      <a:pt x="1754" y="3532"/>
                    </a:lnTo>
                    <a:lnTo>
                      <a:pt x="1876" y="3021"/>
                    </a:lnTo>
                    <a:lnTo>
                      <a:pt x="1998" y="2680"/>
                    </a:lnTo>
                    <a:lnTo>
                      <a:pt x="2046" y="2607"/>
                    </a:lnTo>
                    <a:lnTo>
                      <a:pt x="2095" y="2582"/>
                    </a:lnTo>
                    <a:lnTo>
                      <a:pt x="2095" y="2582"/>
                    </a:lnTo>
                    <a:lnTo>
                      <a:pt x="2095" y="2631"/>
                    </a:lnTo>
                    <a:lnTo>
                      <a:pt x="2119" y="2729"/>
                    </a:lnTo>
                    <a:lnTo>
                      <a:pt x="2119" y="3143"/>
                    </a:lnTo>
                    <a:lnTo>
                      <a:pt x="2071" y="4555"/>
                    </a:lnTo>
                    <a:lnTo>
                      <a:pt x="1949" y="6577"/>
                    </a:lnTo>
                    <a:lnTo>
                      <a:pt x="1827" y="8842"/>
                    </a:lnTo>
                    <a:lnTo>
                      <a:pt x="1535" y="13128"/>
                    </a:lnTo>
                    <a:lnTo>
                      <a:pt x="1389" y="15077"/>
                    </a:lnTo>
                    <a:lnTo>
                      <a:pt x="1389" y="15077"/>
                    </a:lnTo>
                    <a:lnTo>
                      <a:pt x="1389" y="15247"/>
                    </a:lnTo>
                    <a:lnTo>
                      <a:pt x="1413" y="15418"/>
                    </a:lnTo>
                    <a:lnTo>
                      <a:pt x="1462" y="15564"/>
                    </a:lnTo>
                    <a:lnTo>
                      <a:pt x="1559" y="15710"/>
                    </a:lnTo>
                    <a:lnTo>
                      <a:pt x="1657" y="15856"/>
                    </a:lnTo>
                    <a:lnTo>
                      <a:pt x="1778" y="15953"/>
                    </a:lnTo>
                    <a:lnTo>
                      <a:pt x="1924" y="16026"/>
                    </a:lnTo>
                    <a:lnTo>
                      <a:pt x="2095" y="16075"/>
                    </a:lnTo>
                    <a:lnTo>
                      <a:pt x="2095" y="16075"/>
                    </a:lnTo>
                    <a:lnTo>
                      <a:pt x="2217" y="16075"/>
                    </a:lnTo>
                    <a:lnTo>
                      <a:pt x="2217" y="16075"/>
                    </a:lnTo>
                    <a:lnTo>
                      <a:pt x="2387" y="16075"/>
                    </a:lnTo>
                    <a:lnTo>
                      <a:pt x="2509" y="16026"/>
                    </a:lnTo>
                    <a:lnTo>
                      <a:pt x="2655" y="15953"/>
                    </a:lnTo>
                    <a:lnTo>
                      <a:pt x="2777" y="15880"/>
                    </a:lnTo>
                    <a:lnTo>
                      <a:pt x="2874" y="15758"/>
                    </a:lnTo>
                    <a:lnTo>
                      <a:pt x="2947" y="15637"/>
                    </a:lnTo>
                    <a:lnTo>
                      <a:pt x="3020" y="15491"/>
                    </a:lnTo>
                    <a:lnTo>
                      <a:pt x="3045" y="15344"/>
                    </a:lnTo>
                    <a:lnTo>
                      <a:pt x="3702" y="8525"/>
                    </a:lnTo>
                    <a:lnTo>
                      <a:pt x="3702" y="8525"/>
                    </a:lnTo>
                    <a:lnTo>
                      <a:pt x="3727" y="8452"/>
                    </a:lnTo>
                    <a:lnTo>
                      <a:pt x="3775" y="8330"/>
                    </a:lnTo>
                    <a:lnTo>
                      <a:pt x="3824" y="8282"/>
                    </a:lnTo>
                    <a:lnTo>
                      <a:pt x="3873" y="8208"/>
                    </a:lnTo>
                    <a:lnTo>
                      <a:pt x="3970" y="8184"/>
                    </a:lnTo>
                    <a:lnTo>
                      <a:pt x="4068" y="8160"/>
                    </a:lnTo>
                    <a:lnTo>
                      <a:pt x="4068" y="8160"/>
                    </a:lnTo>
                    <a:lnTo>
                      <a:pt x="4165" y="8184"/>
                    </a:lnTo>
                    <a:lnTo>
                      <a:pt x="4263" y="8208"/>
                    </a:lnTo>
                    <a:lnTo>
                      <a:pt x="4311" y="8282"/>
                    </a:lnTo>
                    <a:lnTo>
                      <a:pt x="4360" y="8330"/>
                    </a:lnTo>
                    <a:lnTo>
                      <a:pt x="4409" y="8452"/>
                    </a:lnTo>
                    <a:lnTo>
                      <a:pt x="4433" y="8525"/>
                    </a:lnTo>
                    <a:lnTo>
                      <a:pt x="5091" y="15344"/>
                    </a:lnTo>
                    <a:lnTo>
                      <a:pt x="5091" y="15344"/>
                    </a:lnTo>
                    <a:lnTo>
                      <a:pt x="5115" y="15491"/>
                    </a:lnTo>
                    <a:lnTo>
                      <a:pt x="5188" y="15637"/>
                    </a:lnTo>
                    <a:lnTo>
                      <a:pt x="5261" y="15758"/>
                    </a:lnTo>
                    <a:lnTo>
                      <a:pt x="5358" y="15880"/>
                    </a:lnTo>
                    <a:lnTo>
                      <a:pt x="5480" y="15953"/>
                    </a:lnTo>
                    <a:lnTo>
                      <a:pt x="5626" y="16026"/>
                    </a:lnTo>
                    <a:lnTo>
                      <a:pt x="5748" y="16075"/>
                    </a:lnTo>
                    <a:lnTo>
                      <a:pt x="5919" y="16075"/>
                    </a:lnTo>
                    <a:lnTo>
                      <a:pt x="5919" y="16075"/>
                    </a:lnTo>
                    <a:lnTo>
                      <a:pt x="6040" y="16075"/>
                    </a:lnTo>
                    <a:lnTo>
                      <a:pt x="6040" y="16075"/>
                    </a:lnTo>
                    <a:lnTo>
                      <a:pt x="6211" y="16026"/>
                    </a:lnTo>
                    <a:lnTo>
                      <a:pt x="6357" y="15953"/>
                    </a:lnTo>
                    <a:lnTo>
                      <a:pt x="6479" y="15856"/>
                    </a:lnTo>
                    <a:lnTo>
                      <a:pt x="6576" y="15710"/>
                    </a:lnTo>
                    <a:lnTo>
                      <a:pt x="6674" y="15564"/>
                    </a:lnTo>
                    <a:lnTo>
                      <a:pt x="6722" y="15418"/>
                    </a:lnTo>
                    <a:lnTo>
                      <a:pt x="6747" y="15247"/>
                    </a:lnTo>
                    <a:lnTo>
                      <a:pt x="6747" y="15077"/>
                    </a:lnTo>
                    <a:lnTo>
                      <a:pt x="6747" y="15077"/>
                    </a:lnTo>
                    <a:lnTo>
                      <a:pt x="6601" y="13128"/>
                    </a:lnTo>
                    <a:lnTo>
                      <a:pt x="6333" y="8890"/>
                    </a:lnTo>
                    <a:lnTo>
                      <a:pt x="6187" y="6601"/>
                    </a:lnTo>
                    <a:lnTo>
                      <a:pt x="6089" y="4604"/>
                    </a:lnTo>
                    <a:lnTo>
                      <a:pt x="6040" y="3167"/>
                    </a:lnTo>
                    <a:lnTo>
                      <a:pt x="6040" y="2753"/>
                    </a:lnTo>
                    <a:lnTo>
                      <a:pt x="6040" y="2582"/>
                    </a:lnTo>
                    <a:lnTo>
                      <a:pt x="6040" y="2582"/>
                    </a:lnTo>
                    <a:lnTo>
                      <a:pt x="6065" y="2582"/>
                    </a:lnTo>
                    <a:lnTo>
                      <a:pt x="6089" y="2582"/>
                    </a:lnTo>
                    <a:lnTo>
                      <a:pt x="6138" y="2680"/>
                    </a:lnTo>
                    <a:lnTo>
                      <a:pt x="6235" y="2996"/>
                    </a:lnTo>
                    <a:lnTo>
                      <a:pt x="6381" y="3484"/>
                    </a:lnTo>
                    <a:lnTo>
                      <a:pt x="6503" y="4117"/>
                    </a:lnTo>
                    <a:lnTo>
                      <a:pt x="6625" y="4823"/>
                    </a:lnTo>
                    <a:lnTo>
                      <a:pt x="6722" y="5554"/>
                    </a:lnTo>
                    <a:lnTo>
                      <a:pt x="6795" y="6260"/>
                    </a:lnTo>
                    <a:lnTo>
                      <a:pt x="6820" y="6869"/>
                    </a:lnTo>
                    <a:lnTo>
                      <a:pt x="6820" y="6869"/>
                    </a:lnTo>
                    <a:lnTo>
                      <a:pt x="6844" y="7015"/>
                    </a:lnTo>
                    <a:lnTo>
                      <a:pt x="6869" y="7161"/>
                    </a:lnTo>
                    <a:lnTo>
                      <a:pt x="6917" y="7307"/>
                    </a:lnTo>
                    <a:lnTo>
                      <a:pt x="6990" y="7405"/>
                    </a:lnTo>
                    <a:lnTo>
                      <a:pt x="7088" y="7502"/>
                    </a:lnTo>
                    <a:lnTo>
                      <a:pt x="7209" y="7575"/>
                    </a:lnTo>
                    <a:lnTo>
                      <a:pt x="7331" y="7624"/>
                    </a:lnTo>
                    <a:lnTo>
                      <a:pt x="7477" y="7648"/>
                    </a:lnTo>
                    <a:lnTo>
                      <a:pt x="7477" y="7648"/>
                    </a:lnTo>
                    <a:lnTo>
                      <a:pt x="7624" y="7624"/>
                    </a:lnTo>
                    <a:lnTo>
                      <a:pt x="7745" y="7575"/>
                    </a:lnTo>
                    <a:lnTo>
                      <a:pt x="7867" y="7502"/>
                    </a:lnTo>
                    <a:lnTo>
                      <a:pt x="7964" y="7405"/>
                    </a:lnTo>
                    <a:lnTo>
                      <a:pt x="8038" y="7307"/>
                    </a:lnTo>
                    <a:lnTo>
                      <a:pt x="8086" y="7161"/>
                    </a:lnTo>
                    <a:lnTo>
                      <a:pt x="8111" y="7015"/>
                    </a:lnTo>
                    <a:lnTo>
                      <a:pt x="8135" y="6869"/>
                    </a:lnTo>
                    <a:lnTo>
                      <a:pt x="8135" y="6869"/>
                    </a:lnTo>
                    <a:lnTo>
                      <a:pt x="8111" y="5505"/>
                    </a:lnTo>
                    <a:lnTo>
                      <a:pt x="8086" y="4872"/>
                    </a:lnTo>
                    <a:lnTo>
                      <a:pt x="8038" y="4287"/>
                    </a:lnTo>
                    <a:lnTo>
                      <a:pt x="7964" y="3703"/>
                    </a:lnTo>
                    <a:lnTo>
                      <a:pt x="7867" y="3167"/>
                    </a:lnTo>
                    <a:lnTo>
                      <a:pt x="7745" y="2656"/>
                    </a:lnTo>
                    <a:lnTo>
                      <a:pt x="7599" y="2168"/>
                    </a:lnTo>
                    <a:lnTo>
                      <a:pt x="7404" y="1754"/>
                    </a:lnTo>
                    <a:lnTo>
                      <a:pt x="7185" y="1365"/>
                    </a:lnTo>
                    <a:lnTo>
                      <a:pt x="7063" y="1170"/>
                    </a:lnTo>
                    <a:lnTo>
                      <a:pt x="6917" y="999"/>
                    </a:lnTo>
                    <a:lnTo>
                      <a:pt x="6771" y="853"/>
                    </a:lnTo>
                    <a:lnTo>
                      <a:pt x="6625" y="707"/>
                    </a:lnTo>
                    <a:lnTo>
                      <a:pt x="6454" y="561"/>
                    </a:lnTo>
                    <a:lnTo>
                      <a:pt x="6260" y="439"/>
                    </a:lnTo>
                    <a:lnTo>
                      <a:pt x="6065" y="342"/>
                    </a:lnTo>
                    <a:lnTo>
                      <a:pt x="5870" y="244"/>
                    </a:lnTo>
                    <a:lnTo>
                      <a:pt x="5651" y="171"/>
                    </a:lnTo>
                    <a:lnTo>
                      <a:pt x="5407" y="98"/>
                    </a:lnTo>
                    <a:lnTo>
                      <a:pt x="5164" y="50"/>
                    </a:lnTo>
                    <a:lnTo>
                      <a:pt x="4896" y="1"/>
                    </a:lnTo>
                    <a:lnTo>
                      <a:pt x="4896" y="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4" name="Google Shape;495;p39">
                <a:extLst>
                  <a:ext uri="{FF2B5EF4-FFF2-40B4-BE49-F238E27FC236}">
                    <a16:creationId xmlns:a16="http://schemas.microsoft.com/office/drawing/2014/main" id="{A1882FF7-0C52-496F-A166-86C4AF040A5A}"/>
                  </a:ext>
                </a:extLst>
              </p:cNvPr>
              <p:cNvSpPr/>
              <p:nvPr/>
            </p:nvSpPr>
            <p:spPr>
              <a:xfrm>
                <a:off x="3443425" y="2267500"/>
                <a:ext cx="8527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751" fill="none" extrusionOk="0">
                    <a:moveTo>
                      <a:pt x="1" y="1705"/>
                    </a:moveTo>
                    <a:lnTo>
                      <a:pt x="1" y="1705"/>
                    </a:lnTo>
                    <a:lnTo>
                      <a:pt x="1" y="1510"/>
                    </a:lnTo>
                    <a:lnTo>
                      <a:pt x="25" y="1315"/>
                    </a:lnTo>
                    <a:lnTo>
                      <a:pt x="74" y="1145"/>
                    </a:lnTo>
                    <a:lnTo>
                      <a:pt x="123" y="999"/>
                    </a:lnTo>
                    <a:lnTo>
                      <a:pt x="196" y="852"/>
                    </a:lnTo>
                    <a:lnTo>
                      <a:pt x="293" y="706"/>
                    </a:lnTo>
                    <a:lnTo>
                      <a:pt x="391" y="585"/>
                    </a:lnTo>
                    <a:lnTo>
                      <a:pt x="488" y="463"/>
                    </a:lnTo>
                    <a:lnTo>
                      <a:pt x="610" y="341"/>
                    </a:lnTo>
                    <a:lnTo>
                      <a:pt x="756" y="268"/>
                    </a:lnTo>
                    <a:lnTo>
                      <a:pt x="902" y="171"/>
                    </a:lnTo>
                    <a:lnTo>
                      <a:pt x="1048" y="122"/>
                    </a:lnTo>
                    <a:lnTo>
                      <a:pt x="1194" y="49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876" y="0"/>
                    </a:lnTo>
                    <a:lnTo>
                      <a:pt x="2047" y="24"/>
                    </a:lnTo>
                    <a:lnTo>
                      <a:pt x="2217" y="49"/>
                    </a:lnTo>
                    <a:lnTo>
                      <a:pt x="2363" y="122"/>
                    </a:lnTo>
                    <a:lnTo>
                      <a:pt x="2509" y="171"/>
                    </a:lnTo>
                    <a:lnTo>
                      <a:pt x="2656" y="268"/>
                    </a:lnTo>
                    <a:lnTo>
                      <a:pt x="2802" y="341"/>
                    </a:lnTo>
                    <a:lnTo>
                      <a:pt x="2923" y="463"/>
                    </a:lnTo>
                    <a:lnTo>
                      <a:pt x="3021" y="585"/>
                    </a:lnTo>
                    <a:lnTo>
                      <a:pt x="3118" y="706"/>
                    </a:lnTo>
                    <a:lnTo>
                      <a:pt x="3216" y="852"/>
                    </a:lnTo>
                    <a:lnTo>
                      <a:pt x="3289" y="999"/>
                    </a:lnTo>
                    <a:lnTo>
                      <a:pt x="3337" y="1145"/>
                    </a:lnTo>
                    <a:lnTo>
                      <a:pt x="3386" y="1315"/>
                    </a:lnTo>
                    <a:lnTo>
                      <a:pt x="3411" y="1510"/>
                    </a:lnTo>
                    <a:lnTo>
                      <a:pt x="3411" y="1705"/>
                    </a:lnTo>
                    <a:lnTo>
                      <a:pt x="3411" y="1705"/>
                    </a:lnTo>
                    <a:lnTo>
                      <a:pt x="3411" y="1900"/>
                    </a:lnTo>
                    <a:lnTo>
                      <a:pt x="3386" y="2095"/>
                    </a:lnTo>
                    <a:lnTo>
                      <a:pt x="3337" y="2265"/>
                    </a:lnTo>
                    <a:lnTo>
                      <a:pt x="3289" y="2460"/>
                    </a:lnTo>
                    <a:lnTo>
                      <a:pt x="3216" y="2630"/>
                    </a:lnTo>
                    <a:lnTo>
                      <a:pt x="3118" y="2801"/>
                    </a:lnTo>
                    <a:lnTo>
                      <a:pt x="3021" y="2971"/>
                    </a:lnTo>
                    <a:lnTo>
                      <a:pt x="2923" y="3117"/>
                    </a:lnTo>
                    <a:lnTo>
                      <a:pt x="2802" y="3264"/>
                    </a:lnTo>
                    <a:lnTo>
                      <a:pt x="2656" y="3385"/>
                    </a:lnTo>
                    <a:lnTo>
                      <a:pt x="2509" y="3483"/>
                    </a:lnTo>
                    <a:lnTo>
                      <a:pt x="2363" y="3580"/>
                    </a:lnTo>
                    <a:lnTo>
                      <a:pt x="2217" y="3653"/>
                    </a:lnTo>
                    <a:lnTo>
                      <a:pt x="2047" y="3702"/>
                    </a:lnTo>
                    <a:lnTo>
                      <a:pt x="1876" y="3751"/>
                    </a:lnTo>
                    <a:lnTo>
                      <a:pt x="1706" y="3751"/>
                    </a:lnTo>
                    <a:lnTo>
                      <a:pt x="1706" y="3751"/>
                    </a:lnTo>
                    <a:lnTo>
                      <a:pt x="1535" y="3751"/>
                    </a:lnTo>
                    <a:lnTo>
                      <a:pt x="1365" y="3702"/>
                    </a:lnTo>
                    <a:lnTo>
                      <a:pt x="1194" y="3653"/>
                    </a:lnTo>
                    <a:lnTo>
                      <a:pt x="1048" y="3580"/>
                    </a:lnTo>
                    <a:lnTo>
                      <a:pt x="902" y="3483"/>
                    </a:lnTo>
                    <a:lnTo>
                      <a:pt x="756" y="3385"/>
                    </a:lnTo>
                    <a:lnTo>
                      <a:pt x="610" y="3264"/>
                    </a:lnTo>
                    <a:lnTo>
                      <a:pt x="488" y="3117"/>
                    </a:lnTo>
                    <a:lnTo>
                      <a:pt x="391" y="2971"/>
                    </a:lnTo>
                    <a:lnTo>
                      <a:pt x="293" y="2801"/>
                    </a:lnTo>
                    <a:lnTo>
                      <a:pt x="196" y="2630"/>
                    </a:lnTo>
                    <a:lnTo>
                      <a:pt x="123" y="2460"/>
                    </a:lnTo>
                    <a:lnTo>
                      <a:pt x="74" y="2265"/>
                    </a:lnTo>
                    <a:lnTo>
                      <a:pt x="25" y="2095"/>
                    </a:lnTo>
                    <a:lnTo>
                      <a:pt x="1" y="1900"/>
                    </a:lnTo>
                    <a:lnTo>
                      <a:pt x="1" y="1705"/>
                    </a:lnTo>
                    <a:lnTo>
                      <a:pt x="1" y="170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D745583-B046-4E40-9E72-7D77E00072A7}"/>
                </a:ext>
              </a:extLst>
            </p:cNvPr>
            <p:cNvSpPr txBox="1"/>
            <p:nvPr/>
          </p:nvSpPr>
          <p:spPr>
            <a:xfrm>
              <a:off x="6579737" y="2055396"/>
              <a:ext cx="9334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feedback</a:t>
              </a:r>
              <a:endParaRPr lang="de-DE" i="1" dirty="0"/>
            </a:p>
          </p:txBody>
        </p:sp>
        <p:grpSp>
          <p:nvGrpSpPr>
            <p:cNvPr id="66" name="Google Shape;478;p39">
              <a:extLst>
                <a:ext uri="{FF2B5EF4-FFF2-40B4-BE49-F238E27FC236}">
                  <a16:creationId xmlns:a16="http://schemas.microsoft.com/office/drawing/2014/main" id="{DBC7D039-7ED2-4CDC-BFCA-0268775E8E89}"/>
                </a:ext>
              </a:extLst>
            </p:cNvPr>
            <p:cNvGrpSpPr/>
            <p:nvPr/>
          </p:nvGrpSpPr>
          <p:grpSpPr>
            <a:xfrm>
              <a:off x="7823025" y="2186803"/>
              <a:ext cx="320379" cy="320379"/>
              <a:chOff x="1278900" y="2333250"/>
              <a:chExt cx="381175" cy="381175"/>
            </a:xfrm>
          </p:grpSpPr>
          <p:sp>
            <p:nvSpPr>
              <p:cNvPr id="67" name="Google Shape;479;p39">
                <a:extLst>
                  <a:ext uri="{FF2B5EF4-FFF2-40B4-BE49-F238E27FC236}">
                    <a16:creationId xmlns:a16="http://schemas.microsoft.com/office/drawing/2014/main" id="{4FBD5056-4906-4D48-ABF5-24EDB0C0F7CA}"/>
                  </a:ext>
                </a:extLst>
              </p:cNvPr>
              <p:cNvSpPr/>
              <p:nvPr/>
            </p:nvSpPr>
            <p:spPr>
              <a:xfrm>
                <a:off x="1278900" y="2333250"/>
                <a:ext cx="381175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15247" fill="none" extrusionOk="0">
                    <a:moveTo>
                      <a:pt x="7623" y="0"/>
                    </a:moveTo>
                    <a:lnTo>
                      <a:pt x="7623" y="0"/>
                    </a:lnTo>
                    <a:lnTo>
                      <a:pt x="7233" y="0"/>
                    </a:lnTo>
                    <a:lnTo>
                      <a:pt x="6844" y="49"/>
                    </a:lnTo>
                    <a:lnTo>
                      <a:pt x="6454" y="98"/>
                    </a:lnTo>
                    <a:lnTo>
                      <a:pt x="6089" y="147"/>
                    </a:lnTo>
                    <a:lnTo>
                      <a:pt x="5723" y="244"/>
                    </a:lnTo>
                    <a:lnTo>
                      <a:pt x="5358" y="341"/>
                    </a:lnTo>
                    <a:lnTo>
                      <a:pt x="4993" y="463"/>
                    </a:lnTo>
                    <a:lnTo>
                      <a:pt x="4652" y="609"/>
                    </a:lnTo>
                    <a:lnTo>
                      <a:pt x="4311" y="755"/>
                    </a:lnTo>
                    <a:lnTo>
                      <a:pt x="3994" y="926"/>
                    </a:lnTo>
                    <a:lnTo>
                      <a:pt x="3678" y="1096"/>
                    </a:lnTo>
                    <a:lnTo>
                      <a:pt x="3361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29" y="2777"/>
                    </a:lnTo>
                    <a:lnTo>
                      <a:pt x="1510" y="3069"/>
                    </a:lnTo>
                    <a:lnTo>
                      <a:pt x="1291" y="3361"/>
                    </a:lnTo>
                    <a:lnTo>
                      <a:pt x="1096" y="3678"/>
                    </a:lnTo>
                    <a:lnTo>
                      <a:pt x="926" y="3995"/>
                    </a:lnTo>
                    <a:lnTo>
                      <a:pt x="755" y="4311"/>
                    </a:lnTo>
                    <a:lnTo>
                      <a:pt x="609" y="4652"/>
                    </a:lnTo>
                    <a:lnTo>
                      <a:pt x="463" y="4993"/>
                    </a:lnTo>
                    <a:lnTo>
                      <a:pt x="341" y="5358"/>
                    </a:lnTo>
                    <a:lnTo>
                      <a:pt x="244" y="5724"/>
                    </a:lnTo>
                    <a:lnTo>
                      <a:pt x="146" y="6089"/>
                    </a:lnTo>
                    <a:lnTo>
                      <a:pt x="97" y="6454"/>
                    </a:lnTo>
                    <a:lnTo>
                      <a:pt x="49" y="6844"/>
                    </a:lnTo>
                    <a:lnTo>
                      <a:pt x="0" y="7234"/>
                    </a:lnTo>
                    <a:lnTo>
                      <a:pt x="0" y="7623"/>
                    </a:lnTo>
                    <a:lnTo>
                      <a:pt x="0" y="7623"/>
                    </a:lnTo>
                    <a:lnTo>
                      <a:pt x="0" y="8013"/>
                    </a:lnTo>
                    <a:lnTo>
                      <a:pt x="49" y="8403"/>
                    </a:lnTo>
                    <a:lnTo>
                      <a:pt x="97" y="8793"/>
                    </a:lnTo>
                    <a:lnTo>
                      <a:pt x="146" y="9158"/>
                    </a:lnTo>
                    <a:lnTo>
                      <a:pt x="244" y="9523"/>
                    </a:lnTo>
                    <a:lnTo>
                      <a:pt x="341" y="9889"/>
                    </a:lnTo>
                    <a:lnTo>
                      <a:pt x="463" y="10254"/>
                    </a:lnTo>
                    <a:lnTo>
                      <a:pt x="609" y="10595"/>
                    </a:lnTo>
                    <a:lnTo>
                      <a:pt x="755" y="10936"/>
                    </a:lnTo>
                    <a:lnTo>
                      <a:pt x="926" y="11252"/>
                    </a:lnTo>
                    <a:lnTo>
                      <a:pt x="1096" y="11569"/>
                    </a:lnTo>
                    <a:lnTo>
                      <a:pt x="1291" y="11886"/>
                    </a:lnTo>
                    <a:lnTo>
                      <a:pt x="1510" y="12178"/>
                    </a:lnTo>
                    <a:lnTo>
                      <a:pt x="1729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1" y="13956"/>
                    </a:lnTo>
                    <a:lnTo>
                      <a:pt x="3678" y="14151"/>
                    </a:lnTo>
                    <a:lnTo>
                      <a:pt x="3994" y="14321"/>
                    </a:lnTo>
                    <a:lnTo>
                      <a:pt x="4311" y="14492"/>
                    </a:lnTo>
                    <a:lnTo>
                      <a:pt x="4652" y="14638"/>
                    </a:lnTo>
                    <a:lnTo>
                      <a:pt x="4993" y="14784"/>
                    </a:lnTo>
                    <a:lnTo>
                      <a:pt x="5358" y="14906"/>
                    </a:lnTo>
                    <a:lnTo>
                      <a:pt x="5723" y="15003"/>
                    </a:lnTo>
                    <a:lnTo>
                      <a:pt x="6089" y="15100"/>
                    </a:lnTo>
                    <a:lnTo>
                      <a:pt x="6454" y="15149"/>
                    </a:lnTo>
                    <a:lnTo>
                      <a:pt x="6844" y="15198"/>
                    </a:lnTo>
                    <a:lnTo>
                      <a:pt x="7233" y="15247"/>
                    </a:lnTo>
                    <a:lnTo>
                      <a:pt x="7623" y="15247"/>
                    </a:lnTo>
                    <a:lnTo>
                      <a:pt x="7623" y="15247"/>
                    </a:lnTo>
                    <a:lnTo>
                      <a:pt x="8013" y="15247"/>
                    </a:lnTo>
                    <a:lnTo>
                      <a:pt x="8403" y="15198"/>
                    </a:lnTo>
                    <a:lnTo>
                      <a:pt x="8792" y="15149"/>
                    </a:lnTo>
                    <a:lnTo>
                      <a:pt x="9158" y="15100"/>
                    </a:lnTo>
                    <a:lnTo>
                      <a:pt x="9523" y="15003"/>
                    </a:lnTo>
                    <a:lnTo>
                      <a:pt x="9888" y="14906"/>
                    </a:lnTo>
                    <a:lnTo>
                      <a:pt x="10253" y="14784"/>
                    </a:lnTo>
                    <a:lnTo>
                      <a:pt x="10594" y="14638"/>
                    </a:lnTo>
                    <a:lnTo>
                      <a:pt x="10935" y="14492"/>
                    </a:lnTo>
                    <a:lnTo>
                      <a:pt x="11252" y="14321"/>
                    </a:lnTo>
                    <a:lnTo>
                      <a:pt x="11569" y="14151"/>
                    </a:lnTo>
                    <a:lnTo>
                      <a:pt x="11885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3" y="12738"/>
                    </a:lnTo>
                    <a:lnTo>
                      <a:pt x="13517" y="12470"/>
                    </a:lnTo>
                    <a:lnTo>
                      <a:pt x="13736" y="12178"/>
                    </a:lnTo>
                    <a:lnTo>
                      <a:pt x="13955" y="11886"/>
                    </a:lnTo>
                    <a:lnTo>
                      <a:pt x="14150" y="11569"/>
                    </a:lnTo>
                    <a:lnTo>
                      <a:pt x="14321" y="11252"/>
                    </a:lnTo>
                    <a:lnTo>
                      <a:pt x="14491" y="10936"/>
                    </a:lnTo>
                    <a:lnTo>
                      <a:pt x="14637" y="10595"/>
                    </a:lnTo>
                    <a:lnTo>
                      <a:pt x="14783" y="10254"/>
                    </a:lnTo>
                    <a:lnTo>
                      <a:pt x="14905" y="9889"/>
                    </a:lnTo>
                    <a:lnTo>
                      <a:pt x="15003" y="9523"/>
                    </a:lnTo>
                    <a:lnTo>
                      <a:pt x="15100" y="9158"/>
                    </a:lnTo>
                    <a:lnTo>
                      <a:pt x="15149" y="8793"/>
                    </a:lnTo>
                    <a:lnTo>
                      <a:pt x="15198" y="8403"/>
                    </a:lnTo>
                    <a:lnTo>
                      <a:pt x="15246" y="8013"/>
                    </a:lnTo>
                    <a:lnTo>
                      <a:pt x="15246" y="7623"/>
                    </a:lnTo>
                    <a:lnTo>
                      <a:pt x="15246" y="7623"/>
                    </a:lnTo>
                    <a:lnTo>
                      <a:pt x="15246" y="7234"/>
                    </a:lnTo>
                    <a:lnTo>
                      <a:pt x="15198" y="6844"/>
                    </a:lnTo>
                    <a:lnTo>
                      <a:pt x="15149" y="6454"/>
                    </a:lnTo>
                    <a:lnTo>
                      <a:pt x="15100" y="6089"/>
                    </a:lnTo>
                    <a:lnTo>
                      <a:pt x="15003" y="5724"/>
                    </a:lnTo>
                    <a:lnTo>
                      <a:pt x="14905" y="5358"/>
                    </a:lnTo>
                    <a:lnTo>
                      <a:pt x="14783" y="4993"/>
                    </a:lnTo>
                    <a:lnTo>
                      <a:pt x="14637" y="4652"/>
                    </a:lnTo>
                    <a:lnTo>
                      <a:pt x="14491" y="4311"/>
                    </a:lnTo>
                    <a:lnTo>
                      <a:pt x="14321" y="3995"/>
                    </a:lnTo>
                    <a:lnTo>
                      <a:pt x="14150" y="3678"/>
                    </a:lnTo>
                    <a:lnTo>
                      <a:pt x="13955" y="3361"/>
                    </a:lnTo>
                    <a:lnTo>
                      <a:pt x="13736" y="3069"/>
                    </a:lnTo>
                    <a:lnTo>
                      <a:pt x="13517" y="2777"/>
                    </a:lnTo>
                    <a:lnTo>
                      <a:pt x="13273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5" y="1291"/>
                    </a:lnTo>
                    <a:lnTo>
                      <a:pt x="11569" y="1096"/>
                    </a:lnTo>
                    <a:lnTo>
                      <a:pt x="11252" y="926"/>
                    </a:lnTo>
                    <a:lnTo>
                      <a:pt x="10935" y="755"/>
                    </a:lnTo>
                    <a:lnTo>
                      <a:pt x="10594" y="609"/>
                    </a:lnTo>
                    <a:lnTo>
                      <a:pt x="10253" y="463"/>
                    </a:lnTo>
                    <a:lnTo>
                      <a:pt x="9888" y="341"/>
                    </a:lnTo>
                    <a:lnTo>
                      <a:pt x="9523" y="244"/>
                    </a:lnTo>
                    <a:lnTo>
                      <a:pt x="9158" y="147"/>
                    </a:lnTo>
                    <a:lnTo>
                      <a:pt x="8792" y="98"/>
                    </a:lnTo>
                    <a:lnTo>
                      <a:pt x="8403" y="49"/>
                    </a:lnTo>
                    <a:lnTo>
                      <a:pt x="8013" y="0"/>
                    </a:lnTo>
                    <a:lnTo>
                      <a:pt x="7623" y="0"/>
                    </a:lnTo>
                    <a:lnTo>
                      <a:pt x="7623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" name="Google Shape;480;p39">
                <a:extLst>
                  <a:ext uri="{FF2B5EF4-FFF2-40B4-BE49-F238E27FC236}">
                    <a16:creationId xmlns:a16="http://schemas.microsoft.com/office/drawing/2014/main" id="{B3537F6E-9BA3-4C41-9EBB-1D5EBC0DFFF1}"/>
                  </a:ext>
                </a:extLst>
              </p:cNvPr>
              <p:cNvSpPr/>
              <p:nvPr/>
            </p:nvSpPr>
            <p:spPr>
              <a:xfrm>
                <a:off x="1525475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" name="Google Shape;481;p39">
                <a:extLst>
                  <a:ext uri="{FF2B5EF4-FFF2-40B4-BE49-F238E27FC236}">
                    <a16:creationId xmlns:a16="http://schemas.microsoft.com/office/drawing/2014/main" id="{B4D2444C-6AF9-46A8-9436-74FB932C633C}"/>
                  </a:ext>
                </a:extLst>
              </p:cNvPr>
              <p:cNvSpPr/>
              <p:nvPr/>
            </p:nvSpPr>
            <p:spPr>
              <a:xfrm>
                <a:off x="1369600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1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1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" name="Google Shape;482;p39">
                <a:extLst>
                  <a:ext uri="{FF2B5EF4-FFF2-40B4-BE49-F238E27FC236}">
                    <a16:creationId xmlns:a16="http://schemas.microsoft.com/office/drawing/2014/main" id="{0EA4ED1E-E054-4CFF-BB49-39BFF1CDF84D}"/>
                  </a:ext>
                </a:extLst>
              </p:cNvPr>
              <p:cNvSpPr/>
              <p:nvPr/>
            </p:nvSpPr>
            <p:spPr>
              <a:xfrm>
                <a:off x="1369600" y="2604200"/>
                <a:ext cx="199750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633" fill="none" extrusionOk="0">
                    <a:moveTo>
                      <a:pt x="7989" y="0"/>
                    </a:moveTo>
                    <a:lnTo>
                      <a:pt x="7989" y="0"/>
                    </a:lnTo>
                    <a:lnTo>
                      <a:pt x="7575" y="366"/>
                    </a:lnTo>
                    <a:lnTo>
                      <a:pt x="7137" y="707"/>
                    </a:lnTo>
                    <a:lnTo>
                      <a:pt x="6650" y="975"/>
                    </a:lnTo>
                    <a:lnTo>
                      <a:pt x="6163" y="1218"/>
                    </a:lnTo>
                    <a:lnTo>
                      <a:pt x="5627" y="1389"/>
                    </a:lnTo>
                    <a:lnTo>
                      <a:pt x="5115" y="1535"/>
                    </a:lnTo>
                    <a:lnTo>
                      <a:pt x="4555" y="1608"/>
                    </a:lnTo>
                    <a:lnTo>
                      <a:pt x="3995" y="1632"/>
                    </a:lnTo>
                    <a:lnTo>
                      <a:pt x="3995" y="1632"/>
                    </a:lnTo>
                    <a:lnTo>
                      <a:pt x="3435" y="1608"/>
                    </a:lnTo>
                    <a:lnTo>
                      <a:pt x="2875" y="1535"/>
                    </a:lnTo>
                    <a:lnTo>
                      <a:pt x="2363" y="1389"/>
                    </a:lnTo>
                    <a:lnTo>
                      <a:pt x="1828" y="1218"/>
                    </a:lnTo>
                    <a:lnTo>
                      <a:pt x="1340" y="975"/>
                    </a:lnTo>
                    <a:lnTo>
                      <a:pt x="853" y="707"/>
                    </a:lnTo>
                    <a:lnTo>
                      <a:pt x="415" y="366"/>
                    </a:lnTo>
                    <a:lnTo>
                      <a:pt x="1" y="0"/>
                    </a:lnTo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71" name="Google Shape;734;p39">
              <a:extLst>
                <a:ext uri="{FF2B5EF4-FFF2-40B4-BE49-F238E27FC236}">
                  <a16:creationId xmlns:a16="http://schemas.microsoft.com/office/drawing/2014/main" id="{6AF3C5AB-2103-42A4-86C9-3DA74AA6CFBF}"/>
                </a:ext>
              </a:extLst>
            </p:cNvPr>
            <p:cNvGrpSpPr/>
            <p:nvPr/>
          </p:nvGrpSpPr>
          <p:grpSpPr>
            <a:xfrm>
              <a:off x="4804095" y="2931404"/>
              <a:ext cx="363369" cy="221115"/>
              <a:chOff x="3269900" y="3064500"/>
              <a:chExt cx="432325" cy="263075"/>
            </a:xfrm>
          </p:grpSpPr>
          <p:sp>
            <p:nvSpPr>
              <p:cNvPr id="72" name="Google Shape;735;p39">
                <a:extLst>
                  <a:ext uri="{FF2B5EF4-FFF2-40B4-BE49-F238E27FC236}">
                    <a16:creationId xmlns:a16="http://schemas.microsoft.com/office/drawing/2014/main" id="{DF6611E1-DC9C-40AF-92F0-814523B536C2}"/>
                  </a:ext>
                </a:extLst>
              </p:cNvPr>
              <p:cNvSpPr/>
              <p:nvPr/>
            </p:nvSpPr>
            <p:spPr>
              <a:xfrm>
                <a:off x="3269900" y="3064500"/>
                <a:ext cx="432325" cy="263075"/>
              </a:xfrm>
              <a:custGeom>
                <a:avLst/>
                <a:gdLst/>
                <a:ahLst/>
                <a:cxnLst/>
                <a:rect l="l" t="t" r="r" b="b"/>
                <a:pathLst>
                  <a:path w="17293" h="10523" fill="none" extrusionOk="0">
                    <a:moveTo>
                      <a:pt x="14711" y="7916"/>
                    </a:moveTo>
                    <a:lnTo>
                      <a:pt x="14711" y="7916"/>
                    </a:lnTo>
                    <a:lnTo>
                      <a:pt x="14151" y="8379"/>
                    </a:lnTo>
                    <a:lnTo>
                      <a:pt x="13493" y="8842"/>
                    </a:lnTo>
                    <a:lnTo>
                      <a:pt x="12811" y="9280"/>
                    </a:lnTo>
                    <a:lnTo>
                      <a:pt x="12446" y="9475"/>
                    </a:lnTo>
                    <a:lnTo>
                      <a:pt x="12056" y="9670"/>
                    </a:lnTo>
                    <a:lnTo>
                      <a:pt x="11667" y="9840"/>
                    </a:lnTo>
                    <a:lnTo>
                      <a:pt x="11253" y="10011"/>
                    </a:lnTo>
                    <a:lnTo>
                      <a:pt x="10839" y="10157"/>
                    </a:lnTo>
                    <a:lnTo>
                      <a:pt x="10425" y="10278"/>
                    </a:lnTo>
                    <a:lnTo>
                      <a:pt x="9986" y="10376"/>
                    </a:lnTo>
                    <a:lnTo>
                      <a:pt x="9548" y="10449"/>
                    </a:lnTo>
                    <a:lnTo>
                      <a:pt x="9109" y="10498"/>
                    </a:lnTo>
                    <a:lnTo>
                      <a:pt x="8647" y="10522"/>
                    </a:lnTo>
                    <a:lnTo>
                      <a:pt x="8647" y="10522"/>
                    </a:lnTo>
                    <a:lnTo>
                      <a:pt x="8233" y="10522"/>
                    </a:lnTo>
                    <a:lnTo>
                      <a:pt x="7843" y="10473"/>
                    </a:lnTo>
                    <a:lnTo>
                      <a:pt x="7453" y="10425"/>
                    </a:lnTo>
                    <a:lnTo>
                      <a:pt x="7064" y="10327"/>
                    </a:lnTo>
                    <a:lnTo>
                      <a:pt x="6674" y="10230"/>
                    </a:lnTo>
                    <a:lnTo>
                      <a:pt x="6284" y="10108"/>
                    </a:lnTo>
                    <a:lnTo>
                      <a:pt x="5919" y="9986"/>
                    </a:lnTo>
                    <a:lnTo>
                      <a:pt x="5554" y="9840"/>
                    </a:lnTo>
                    <a:lnTo>
                      <a:pt x="5213" y="9670"/>
                    </a:lnTo>
                    <a:lnTo>
                      <a:pt x="4847" y="9499"/>
                    </a:lnTo>
                    <a:lnTo>
                      <a:pt x="4190" y="9109"/>
                    </a:lnTo>
                    <a:lnTo>
                      <a:pt x="3557" y="8695"/>
                    </a:lnTo>
                    <a:lnTo>
                      <a:pt x="2972" y="8233"/>
                    </a:lnTo>
                    <a:lnTo>
                      <a:pt x="2412" y="7794"/>
                    </a:lnTo>
                    <a:lnTo>
                      <a:pt x="1900" y="7332"/>
                    </a:lnTo>
                    <a:lnTo>
                      <a:pt x="1438" y="6893"/>
                    </a:lnTo>
                    <a:lnTo>
                      <a:pt x="1048" y="6479"/>
                    </a:lnTo>
                    <a:lnTo>
                      <a:pt x="390" y="5748"/>
                    </a:lnTo>
                    <a:lnTo>
                      <a:pt x="1" y="5261"/>
                    </a:lnTo>
                    <a:lnTo>
                      <a:pt x="1" y="5261"/>
                    </a:lnTo>
                    <a:lnTo>
                      <a:pt x="390" y="4774"/>
                    </a:lnTo>
                    <a:lnTo>
                      <a:pt x="1048" y="4044"/>
                    </a:lnTo>
                    <a:lnTo>
                      <a:pt x="1438" y="3630"/>
                    </a:lnTo>
                    <a:lnTo>
                      <a:pt x="1900" y="3191"/>
                    </a:lnTo>
                    <a:lnTo>
                      <a:pt x="2412" y="2728"/>
                    </a:lnTo>
                    <a:lnTo>
                      <a:pt x="2972" y="2290"/>
                    </a:lnTo>
                    <a:lnTo>
                      <a:pt x="3557" y="1852"/>
                    </a:lnTo>
                    <a:lnTo>
                      <a:pt x="4190" y="1413"/>
                    </a:lnTo>
                    <a:lnTo>
                      <a:pt x="4847" y="1024"/>
                    </a:lnTo>
                    <a:lnTo>
                      <a:pt x="5213" y="853"/>
                    </a:lnTo>
                    <a:lnTo>
                      <a:pt x="5554" y="683"/>
                    </a:lnTo>
                    <a:lnTo>
                      <a:pt x="5919" y="536"/>
                    </a:lnTo>
                    <a:lnTo>
                      <a:pt x="6284" y="415"/>
                    </a:lnTo>
                    <a:lnTo>
                      <a:pt x="6674" y="293"/>
                    </a:lnTo>
                    <a:lnTo>
                      <a:pt x="7064" y="196"/>
                    </a:lnTo>
                    <a:lnTo>
                      <a:pt x="7453" y="98"/>
                    </a:lnTo>
                    <a:lnTo>
                      <a:pt x="7843" y="49"/>
                    </a:lnTo>
                    <a:lnTo>
                      <a:pt x="8233" y="1"/>
                    </a:lnTo>
                    <a:lnTo>
                      <a:pt x="8647" y="1"/>
                    </a:lnTo>
                    <a:lnTo>
                      <a:pt x="8647" y="1"/>
                    </a:lnTo>
                    <a:lnTo>
                      <a:pt x="9109" y="25"/>
                    </a:lnTo>
                    <a:lnTo>
                      <a:pt x="9548" y="74"/>
                    </a:lnTo>
                    <a:lnTo>
                      <a:pt x="9986" y="147"/>
                    </a:lnTo>
                    <a:lnTo>
                      <a:pt x="10425" y="244"/>
                    </a:lnTo>
                    <a:lnTo>
                      <a:pt x="10839" y="366"/>
                    </a:lnTo>
                    <a:lnTo>
                      <a:pt x="11253" y="512"/>
                    </a:lnTo>
                    <a:lnTo>
                      <a:pt x="11667" y="683"/>
                    </a:lnTo>
                    <a:lnTo>
                      <a:pt x="12056" y="853"/>
                    </a:lnTo>
                    <a:lnTo>
                      <a:pt x="12446" y="1048"/>
                    </a:lnTo>
                    <a:lnTo>
                      <a:pt x="12811" y="1243"/>
                    </a:lnTo>
                    <a:lnTo>
                      <a:pt x="13493" y="1681"/>
                    </a:lnTo>
                    <a:lnTo>
                      <a:pt x="14151" y="2144"/>
                    </a:lnTo>
                    <a:lnTo>
                      <a:pt x="14711" y="2607"/>
                    </a:lnTo>
                    <a:lnTo>
                      <a:pt x="14711" y="2607"/>
                    </a:lnTo>
                    <a:lnTo>
                      <a:pt x="15198" y="3021"/>
                    </a:lnTo>
                    <a:lnTo>
                      <a:pt x="15637" y="3435"/>
                    </a:lnTo>
                    <a:lnTo>
                      <a:pt x="16026" y="3824"/>
                    </a:lnTo>
                    <a:lnTo>
                      <a:pt x="16367" y="4190"/>
                    </a:lnTo>
                    <a:lnTo>
                      <a:pt x="16927" y="4823"/>
                    </a:lnTo>
                    <a:lnTo>
                      <a:pt x="17293" y="5261"/>
                    </a:lnTo>
                    <a:lnTo>
                      <a:pt x="17293" y="5261"/>
                    </a:lnTo>
                    <a:lnTo>
                      <a:pt x="16927" y="5700"/>
                    </a:lnTo>
                    <a:lnTo>
                      <a:pt x="16367" y="6333"/>
                    </a:lnTo>
                    <a:lnTo>
                      <a:pt x="16026" y="6698"/>
                    </a:lnTo>
                    <a:lnTo>
                      <a:pt x="15637" y="7088"/>
                    </a:lnTo>
                    <a:lnTo>
                      <a:pt x="15198" y="7502"/>
                    </a:lnTo>
                    <a:lnTo>
                      <a:pt x="14711" y="7916"/>
                    </a:lnTo>
                    <a:lnTo>
                      <a:pt x="14711" y="7916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3" name="Google Shape;736;p39">
                <a:extLst>
                  <a:ext uri="{FF2B5EF4-FFF2-40B4-BE49-F238E27FC236}">
                    <a16:creationId xmlns:a16="http://schemas.microsoft.com/office/drawing/2014/main" id="{8DCC6DA2-4E18-4097-93C7-E08D8B471308}"/>
                  </a:ext>
                </a:extLst>
              </p:cNvPr>
              <p:cNvSpPr/>
              <p:nvPr/>
            </p:nvSpPr>
            <p:spPr>
              <a:xfrm>
                <a:off x="3445875" y="3155825"/>
                <a:ext cx="8040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3216" fill="none" extrusionOk="0">
                    <a:moveTo>
                      <a:pt x="0" y="1608"/>
                    </a:moveTo>
                    <a:lnTo>
                      <a:pt x="0" y="1608"/>
                    </a:lnTo>
                    <a:lnTo>
                      <a:pt x="25" y="1438"/>
                    </a:lnTo>
                    <a:lnTo>
                      <a:pt x="49" y="1292"/>
                    </a:lnTo>
                    <a:lnTo>
                      <a:pt x="73" y="1121"/>
                    </a:lnTo>
                    <a:lnTo>
                      <a:pt x="146" y="975"/>
                    </a:lnTo>
                    <a:lnTo>
                      <a:pt x="195" y="853"/>
                    </a:lnTo>
                    <a:lnTo>
                      <a:pt x="293" y="707"/>
                    </a:lnTo>
                    <a:lnTo>
                      <a:pt x="366" y="585"/>
                    </a:lnTo>
                    <a:lnTo>
                      <a:pt x="487" y="488"/>
                    </a:lnTo>
                    <a:lnTo>
                      <a:pt x="585" y="366"/>
                    </a:lnTo>
                    <a:lnTo>
                      <a:pt x="707" y="293"/>
                    </a:lnTo>
                    <a:lnTo>
                      <a:pt x="853" y="196"/>
                    </a:lnTo>
                    <a:lnTo>
                      <a:pt x="974" y="147"/>
                    </a:lnTo>
                    <a:lnTo>
                      <a:pt x="1121" y="74"/>
                    </a:lnTo>
                    <a:lnTo>
                      <a:pt x="1291" y="50"/>
                    </a:lnTo>
                    <a:lnTo>
                      <a:pt x="1437" y="25"/>
                    </a:lnTo>
                    <a:lnTo>
                      <a:pt x="1608" y="1"/>
                    </a:lnTo>
                    <a:lnTo>
                      <a:pt x="1608" y="1"/>
                    </a:lnTo>
                    <a:lnTo>
                      <a:pt x="1778" y="25"/>
                    </a:lnTo>
                    <a:lnTo>
                      <a:pt x="1924" y="50"/>
                    </a:lnTo>
                    <a:lnTo>
                      <a:pt x="2095" y="74"/>
                    </a:lnTo>
                    <a:lnTo>
                      <a:pt x="2241" y="147"/>
                    </a:lnTo>
                    <a:lnTo>
                      <a:pt x="2363" y="196"/>
                    </a:lnTo>
                    <a:lnTo>
                      <a:pt x="2509" y="293"/>
                    </a:lnTo>
                    <a:lnTo>
                      <a:pt x="2631" y="366"/>
                    </a:lnTo>
                    <a:lnTo>
                      <a:pt x="2728" y="488"/>
                    </a:lnTo>
                    <a:lnTo>
                      <a:pt x="2850" y="585"/>
                    </a:lnTo>
                    <a:lnTo>
                      <a:pt x="2923" y="707"/>
                    </a:lnTo>
                    <a:lnTo>
                      <a:pt x="3020" y="853"/>
                    </a:lnTo>
                    <a:lnTo>
                      <a:pt x="3069" y="975"/>
                    </a:lnTo>
                    <a:lnTo>
                      <a:pt x="3142" y="1121"/>
                    </a:lnTo>
                    <a:lnTo>
                      <a:pt x="3166" y="1292"/>
                    </a:lnTo>
                    <a:lnTo>
                      <a:pt x="3191" y="1438"/>
                    </a:lnTo>
                    <a:lnTo>
                      <a:pt x="3215" y="1608"/>
                    </a:lnTo>
                    <a:lnTo>
                      <a:pt x="3215" y="1608"/>
                    </a:lnTo>
                    <a:lnTo>
                      <a:pt x="3191" y="1779"/>
                    </a:lnTo>
                    <a:lnTo>
                      <a:pt x="3166" y="1925"/>
                    </a:lnTo>
                    <a:lnTo>
                      <a:pt x="3142" y="2095"/>
                    </a:lnTo>
                    <a:lnTo>
                      <a:pt x="3069" y="2242"/>
                    </a:lnTo>
                    <a:lnTo>
                      <a:pt x="3020" y="2363"/>
                    </a:lnTo>
                    <a:lnTo>
                      <a:pt x="2923" y="2509"/>
                    </a:lnTo>
                    <a:lnTo>
                      <a:pt x="2850" y="2631"/>
                    </a:lnTo>
                    <a:lnTo>
                      <a:pt x="2728" y="2729"/>
                    </a:lnTo>
                    <a:lnTo>
                      <a:pt x="2631" y="2850"/>
                    </a:lnTo>
                    <a:lnTo>
                      <a:pt x="2509" y="2924"/>
                    </a:lnTo>
                    <a:lnTo>
                      <a:pt x="2363" y="3021"/>
                    </a:lnTo>
                    <a:lnTo>
                      <a:pt x="2241" y="3070"/>
                    </a:lnTo>
                    <a:lnTo>
                      <a:pt x="2095" y="3143"/>
                    </a:lnTo>
                    <a:lnTo>
                      <a:pt x="1924" y="3167"/>
                    </a:lnTo>
                    <a:lnTo>
                      <a:pt x="1778" y="3191"/>
                    </a:lnTo>
                    <a:lnTo>
                      <a:pt x="1608" y="3216"/>
                    </a:lnTo>
                    <a:lnTo>
                      <a:pt x="1608" y="3216"/>
                    </a:lnTo>
                    <a:lnTo>
                      <a:pt x="1437" y="3191"/>
                    </a:lnTo>
                    <a:lnTo>
                      <a:pt x="1291" y="3167"/>
                    </a:lnTo>
                    <a:lnTo>
                      <a:pt x="1121" y="3143"/>
                    </a:lnTo>
                    <a:lnTo>
                      <a:pt x="974" y="3070"/>
                    </a:lnTo>
                    <a:lnTo>
                      <a:pt x="853" y="3021"/>
                    </a:lnTo>
                    <a:lnTo>
                      <a:pt x="707" y="2924"/>
                    </a:lnTo>
                    <a:lnTo>
                      <a:pt x="585" y="2850"/>
                    </a:lnTo>
                    <a:lnTo>
                      <a:pt x="487" y="2729"/>
                    </a:lnTo>
                    <a:lnTo>
                      <a:pt x="366" y="2631"/>
                    </a:lnTo>
                    <a:lnTo>
                      <a:pt x="293" y="2509"/>
                    </a:lnTo>
                    <a:lnTo>
                      <a:pt x="195" y="2363"/>
                    </a:lnTo>
                    <a:lnTo>
                      <a:pt x="146" y="2242"/>
                    </a:lnTo>
                    <a:lnTo>
                      <a:pt x="73" y="2095"/>
                    </a:lnTo>
                    <a:lnTo>
                      <a:pt x="49" y="1925"/>
                    </a:lnTo>
                    <a:lnTo>
                      <a:pt x="25" y="1779"/>
                    </a:lnTo>
                    <a:lnTo>
                      <a:pt x="0" y="1608"/>
                    </a:lnTo>
                    <a:lnTo>
                      <a:pt x="0" y="1608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" name="Google Shape;737;p39">
                <a:extLst>
                  <a:ext uri="{FF2B5EF4-FFF2-40B4-BE49-F238E27FC236}">
                    <a16:creationId xmlns:a16="http://schemas.microsoft.com/office/drawing/2014/main" id="{0E2CC6DB-65EF-4445-A9EB-34B973BCF388}"/>
                  </a:ext>
                </a:extLst>
              </p:cNvPr>
              <p:cNvSpPr/>
              <p:nvPr/>
            </p:nvSpPr>
            <p:spPr>
              <a:xfrm>
                <a:off x="3381925" y="3091900"/>
                <a:ext cx="208275" cy="208275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8331" fill="none" extrusionOk="0">
                    <a:moveTo>
                      <a:pt x="1" y="4165"/>
                    </a:moveTo>
                    <a:lnTo>
                      <a:pt x="1" y="4165"/>
                    </a:lnTo>
                    <a:lnTo>
                      <a:pt x="25" y="3751"/>
                    </a:lnTo>
                    <a:lnTo>
                      <a:pt x="74" y="3337"/>
                    </a:lnTo>
                    <a:lnTo>
                      <a:pt x="196" y="2923"/>
                    </a:lnTo>
                    <a:lnTo>
                      <a:pt x="318" y="2534"/>
                    </a:lnTo>
                    <a:lnTo>
                      <a:pt x="512" y="2168"/>
                    </a:lnTo>
                    <a:lnTo>
                      <a:pt x="707" y="1827"/>
                    </a:lnTo>
                    <a:lnTo>
                      <a:pt x="951" y="1511"/>
                    </a:lnTo>
                    <a:lnTo>
                      <a:pt x="1219" y="1218"/>
                    </a:lnTo>
                    <a:lnTo>
                      <a:pt x="1511" y="951"/>
                    </a:lnTo>
                    <a:lnTo>
                      <a:pt x="1828" y="707"/>
                    </a:lnTo>
                    <a:lnTo>
                      <a:pt x="2169" y="512"/>
                    </a:lnTo>
                    <a:lnTo>
                      <a:pt x="2534" y="317"/>
                    </a:lnTo>
                    <a:lnTo>
                      <a:pt x="2924" y="195"/>
                    </a:lnTo>
                    <a:lnTo>
                      <a:pt x="3313" y="74"/>
                    </a:lnTo>
                    <a:lnTo>
                      <a:pt x="3727" y="25"/>
                    </a:lnTo>
                    <a:lnTo>
                      <a:pt x="4166" y="1"/>
                    </a:lnTo>
                    <a:lnTo>
                      <a:pt x="4166" y="1"/>
                    </a:lnTo>
                    <a:lnTo>
                      <a:pt x="4580" y="25"/>
                    </a:lnTo>
                    <a:lnTo>
                      <a:pt x="4994" y="74"/>
                    </a:lnTo>
                    <a:lnTo>
                      <a:pt x="5408" y="195"/>
                    </a:lnTo>
                    <a:lnTo>
                      <a:pt x="5797" y="317"/>
                    </a:lnTo>
                    <a:lnTo>
                      <a:pt x="6163" y="512"/>
                    </a:lnTo>
                    <a:lnTo>
                      <a:pt x="6504" y="707"/>
                    </a:lnTo>
                    <a:lnTo>
                      <a:pt x="6820" y="951"/>
                    </a:lnTo>
                    <a:lnTo>
                      <a:pt x="7113" y="1218"/>
                    </a:lnTo>
                    <a:lnTo>
                      <a:pt x="7381" y="1511"/>
                    </a:lnTo>
                    <a:lnTo>
                      <a:pt x="7624" y="1827"/>
                    </a:lnTo>
                    <a:lnTo>
                      <a:pt x="7819" y="2168"/>
                    </a:lnTo>
                    <a:lnTo>
                      <a:pt x="8014" y="2534"/>
                    </a:lnTo>
                    <a:lnTo>
                      <a:pt x="8136" y="2923"/>
                    </a:lnTo>
                    <a:lnTo>
                      <a:pt x="8257" y="3337"/>
                    </a:lnTo>
                    <a:lnTo>
                      <a:pt x="8306" y="3751"/>
                    </a:lnTo>
                    <a:lnTo>
                      <a:pt x="8330" y="4165"/>
                    </a:lnTo>
                    <a:lnTo>
                      <a:pt x="8330" y="4165"/>
                    </a:lnTo>
                    <a:lnTo>
                      <a:pt x="8306" y="4579"/>
                    </a:lnTo>
                    <a:lnTo>
                      <a:pt x="8257" y="4993"/>
                    </a:lnTo>
                    <a:lnTo>
                      <a:pt x="8136" y="5407"/>
                    </a:lnTo>
                    <a:lnTo>
                      <a:pt x="8014" y="5797"/>
                    </a:lnTo>
                    <a:lnTo>
                      <a:pt x="7819" y="6162"/>
                    </a:lnTo>
                    <a:lnTo>
                      <a:pt x="7624" y="6503"/>
                    </a:lnTo>
                    <a:lnTo>
                      <a:pt x="7381" y="6820"/>
                    </a:lnTo>
                    <a:lnTo>
                      <a:pt x="7113" y="7112"/>
                    </a:lnTo>
                    <a:lnTo>
                      <a:pt x="6820" y="7380"/>
                    </a:lnTo>
                    <a:lnTo>
                      <a:pt x="6504" y="7624"/>
                    </a:lnTo>
                    <a:lnTo>
                      <a:pt x="6163" y="7819"/>
                    </a:lnTo>
                    <a:lnTo>
                      <a:pt x="5797" y="8013"/>
                    </a:lnTo>
                    <a:lnTo>
                      <a:pt x="5408" y="8135"/>
                    </a:lnTo>
                    <a:lnTo>
                      <a:pt x="4994" y="8257"/>
                    </a:lnTo>
                    <a:lnTo>
                      <a:pt x="4580" y="8306"/>
                    </a:lnTo>
                    <a:lnTo>
                      <a:pt x="4166" y="8330"/>
                    </a:lnTo>
                    <a:lnTo>
                      <a:pt x="4166" y="8330"/>
                    </a:lnTo>
                    <a:lnTo>
                      <a:pt x="3727" y="8306"/>
                    </a:lnTo>
                    <a:lnTo>
                      <a:pt x="3313" y="8257"/>
                    </a:lnTo>
                    <a:lnTo>
                      <a:pt x="2924" y="8135"/>
                    </a:lnTo>
                    <a:lnTo>
                      <a:pt x="2534" y="8013"/>
                    </a:lnTo>
                    <a:lnTo>
                      <a:pt x="2169" y="7819"/>
                    </a:lnTo>
                    <a:lnTo>
                      <a:pt x="1828" y="7624"/>
                    </a:lnTo>
                    <a:lnTo>
                      <a:pt x="1511" y="7380"/>
                    </a:lnTo>
                    <a:lnTo>
                      <a:pt x="1219" y="7112"/>
                    </a:lnTo>
                    <a:lnTo>
                      <a:pt x="951" y="6820"/>
                    </a:lnTo>
                    <a:lnTo>
                      <a:pt x="707" y="6503"/>
                    </a:lnTo>
                    <a:lnTo>
                      <a:pt x="512" y="6162"/>
                    </a:lnTo>
                    <a:lnTo>
                      <a:pt x="318" y="5797"/>
                    </a:lnTo>
                    <a:lnTo>
                      <a:pt x="196" y="5407"/>
                    </a:lnTo>
                    <a:lnTo>
                      <a:pt x="74" y="4993"/>
                    </a:lnTo>
                    <a:lnTo>
                      <a:pt x="25" y="4579"/>
                    </a:lnTo>
                    <a:lnTo>
                      <a:pt x="1" y="4165"/>
                    </a:lnTo>
                    <a:lnTo>
                      <a:pt x="1" y="4165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28B9ABE-315E-4DD2-A5E4-C4E7B07A3D48}"/>
                </a:ext>
              </a:extLst>
            </p:cNvPr>
            <p:cNvSpPr txBox="1"/>
            <p:nvPr/>
          </p:nvSpPr>
          <p:spPr>
            <a:xfrm>
              <a:off x="4415953" y="320624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QM</a:t>
              </a:r>
              <a:endParaRPr lang="de-DE" dirty="0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DE0D1ECC-18EA-495D-8BC0-9B4B62FB013F}"/>
                </a:ext>
              </a:extLst>
            </p:cNvPr>
            <p:cNvCxnSpPr>
              <a:cxnSpLocks/>
            </p:cNvCxnSpPr>
            <p:nvPr/>
          </p:nvCxnSpPr>
          <p:spPr>
            <a:xfrm>
              <a:off x="5278365" y="3041952"/>
              <a:ext cx="702557" cy="2191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4721C8A-21FB-4CA2-96BD-9A5F77A923D7}"/>
                </a:ext>
              </a:extLst>
            </p:cNvPr>
            <p:cNvSpPr txBox="1"/>
            <p:nvPr/>
          </p:nvSpPr>
          <p:spPr>
            <a:xfrm>
              <a:off x="4174351" y="2524449"/>
              <a:ext cx="1110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assigns</a:t>
              </a:r>
              <a:endParaRPr lang="de-DE" i="1" dirty="0"/>
            </a:p>
          </p:txBody>
        </p:sp>
        <p:sp>
          <p:nvSpPr>
            <p:cNvPr id="79" name="Google Shape;502;p39">
              <a:extLst>
                <a:ext uri="{FF2B5EF4-FFF2-40B4-BE49-F238E27FC236}">
                  <a16:creationId xmlns:a16="http://schemas.microsoft.com/office/drawing/2014/main" id="{67659350-28F1-4FED-8E8B-673ABC1C12CD}"/>
                </a:ext>
              </a:extLst>
            </p:cNvPr>
            <p:cNvSpPr/>
            <p:nvPr/>
          </p:nvSpPr>
          <p:spPr>
            <a:xfrm>
              <a:off x="6420441" y="2851628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0" name="Google Shape;502;p39">
              <a:extLst>
                <a:ext uri="{FF2B5EF4-FFF2-40B4-BE49-F238E27FC236}">
                  <a16:creationId xmlns:a16="http://schemas.microsoft.com/office/drawing/2014/main" id="{12684F7B-5D27-4E9F-8C24-BBEEDFD5A962}"/>
                </a:ext>
              </a:extLst>
            </p:cNvPr>
            <p:cNvSpPr/>
            <p:nvPr/>
          </p:nvSpPr>
          <p:spPr>
            <a:xfrm>
              <a:off x="6613191" y="293916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1" name="Google Shape;502;p39">
              <a:extLst>
                <a:ext uri="{FF2B5EF4-FFF2-40B4-BE49-F238E27FC236}">
                  <a16:creationId xmlns:a16="http://schemas.microsoft.com/office/drawing/2014/main" id="{E92AEB36-97AD-4AB0-97CB-CFC324888A23}"/>
                </a:ext>
              </a:extLst>
            </p:cNvPr>
            <p:cNvSpPr/>
            <p:nvPr/>
          </p:nvSpPr>
          <p:spPr>
            <a:xfrm>
              <a:off x="6427828" y="310550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B46C3E3-5D68-439B-8735-A3FC1D97E181}"/>
                </a:ext>
              </a:extLst>
            </p:cNvPr>
            <p:cNvSpPr txBox="1"/>
            <p:nvPr/>
          </p:nvSpPr>
          <p:spPr>
            <a:xfrm>
              <a:off x="7050347" y="148515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</a:t>
              </a:r>
              <a:endParaRPr lang="de-DE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C43CA9C-D1FC-417C-B8B8-B5CC325E6FD7}"/>
                </a:ext>
              </a:extLst>
            </p:cNvPr>
            <p:cNvSpPr txBox="1"/>
            <p:nvPr/>
          </p:nvSpPr>
          <p:spPr>
            <a:xfrm>
              <a:off x="5770517" y="1483038"/>
              <a:ext cx="11396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fulfillment</a:t>
              </a:r>
              <a:endParaRPr lang="de-DE" dirty="0"/>
            </a:p>
          </p:txBody>
        </p:sp>
        <p:sp>
          <p:nvSpPr>
            <p:cNvPr id="84" name="Google Shape;502;p39">
              <a:extLst>
                <a:ext uri="{FF2B5EF4-FFF2-40B4-BE49-F238E27FC236}">
                  <a16:creationId xmlns:a16="http://schemas.microsoft.com/office/drawing/2014/main" id="{93142C5A-B4C0-486B-AD2B-29C77470FF06}"/>
                </a:ext>
              </a:extLst>
            </p:cNvPr>
            <p:cNvSpPr/>
            <p:nvPr/>
          </p:nvSpPr>
          <p:spPr>
            <a:xfrm>
              <a:off x="7179706" y="2812764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5" name="Google Shape;502;p39">
              <a:extLst>
                <a:ext uri="{FF2B5EF4-FFF2-40B4-BE49-F238E27FC236}">
                  <a16:creationId xmlns:a16="http://schemas.microsoft.com/office/drawing/2014/main" id="{C6E5CB8A-22F5-4426-9732-4E727E7763B7}"/>
                </a:ext>
              </a:extLst>
            </p:cNvPr>
            <p:cNvSpPr/>
            <p:nvPr/>
          </p:nvSpPr>
          <p:spPr>
            <a:xfrm>
              <a:off x="7372456" y="2900303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6" name="Google Shape;502;p39">
              <a:extLst>
                <a:ext uri="{FF2B5EF4-FFF2-40B4-BE49-F238E27FC236}">
                  <a16:creationId xmlns:a16="http://schemas.microsoft.com/office/drawing/2014/main" id="{18643910-8F66-491D-AC69-630FFAE5990D}"/>
                </a:ext>
              </a:extLst>
            </p:cNvPr>
            <p:cNvSpPr/>
            <p:nvPr/>
          </p:nvSpPr>
          <p:spPr>
            <a:xfrm>
              <a:off x="7187093" y="3066643"/>
              <a:ext cx="179753" cy="199083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7" name="Google Shape;502;p39">
              <a:extLst>
                <a:ext uri="{FF2B5EF4-FFF2-40B4-BE49-F238E27FC236}">
                  <a16:creationId xmlns:a16="http://schemas.microsoft.com/office/drawing/2014/main" id="{1C5307B1-7E8E-4A38-95B4-87851E96DF23}"/>
                </a:ext>
              </a:extLst>
            </p:cNvPr>
            <p:cNvSpPr/>
            <p:nvPr/>
          </p:nvSpPr>
          <p:spPr>
            <a:xfrm>
              <a:off x="6790555" y="3329043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8" name="Google Shape;502;p39">
              <a:extLst>
                <a:ext uri="{FF2B5EF4-FFF2-40B4-BE49-F238E27FC236}">
                  <a16:creationId xmlns:a16="http://schemas.microsoft.com/office/drawing/2014/main" id="{EDA2BF1A-B60A-4E2E-8A06-E81F54E5A410}"/>
                </a:ext>
              </a:extLst>
            </p:cNvPr>
            <p:cNvSpPr/>
            <p:nvPr/>
          </p:nvSpPr>
          <p:spPr>
            <a:xfrm>
              <a:off x="6983305" y="3416582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89" name="Google Shape;502;p39">
              <a:extLst>
                <a:ext uri="{FF2B5EF4-FFF2-40B4-BE49-F238E27FC236}">
                  <a16:creationId xmlns:a16="http://schemas.microsoft.com/office/drawing/2014/main" id="{E73E3023-1B9E-4B61-99CB-70DDE9264D4D}"/>
                </a:ext>
              </a:extLst>
            </p:cNvPr>
            <p:cNvSpPr/>
            <p:nvPr/>
          </p:nvSpPr>
          <p:spPr>
            <a:xfrm>
              <a:off x="6797942" y="3582922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0" name="Google Shape;502;p39">
              <a:extLst>
                <a:ext uri="{FF2B5EF4-FFF2-40B4-BE49-F238E27FC236}">
                  <a16:creationId xmlns:a16="http://schemas.microsoft.com/office/drawing/2014/main" id="{985956F3-7DBA-4532-9FEE-69555552F504}"/>
                </a:ext>
              </a:extLst>
            </p:cNvPr>
            <p:cNvSpPr/>
            <p:nvPr/>
          </p:nvSpPr>
          <p:spPr>
            <a:xfrm>
              <a:off x="7544779" y="3229518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1" name="Google Shape;502;p39">
              <a:extLst>
                <a:ext uri="{FF2B5EF4-FFF2-40B4-BE49-F238E27FC236}">
                  <a16:creationId xmlns:a16="http://schemas.microsoft.com/office/drawing/2014/main" id="{A67AB140-26E1-430B-AE01-0695763B46EB}"/>
                </a:ext>
              </a:extLst>
            </p:cNvPr>
            <p:cNvSpPr/>
            <p:nvPr/>
          </p:nvSpPr>
          <p:spPr>
            <a:xfrm>
              <a:off x="7737529" y="331705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2" name="Google Shape;502;p39">
              <a:extLst>
                <a:ext uri="{FF2B5EF4-FFF2-40B4-BE49-F238E27FC236}">
                  <a16:creationId xmlns:a16="http://schemas.microsoft.com/office/drawing/2014/main" id="{EE71849B-EBD3-4A13-9456-B687580D5129}"/>
                </a:ext>
              </a:extLst>
            </p:cNvPr>
            <p:cNvSpPr/>
            <p:nvPr/>
          </p:nvSpPr>
          <p:spPr>
            <a:xfrm>
              <a:off x="7552166" y="3483397"/>
              <a:ext cx="224260" cy="236437"/>
            </a:xfrm>
            <a:custGeom>
              <a:avLst/>
              <a:gdLst/>
              <a:ahLst/>
              <a:cxnLst/>
              <a:rect l="l" t="t" r="r" b="b"/>
              <a:pathLst>
                <a:path w="15247" h="16075" fill="none" extrusionOk="0">
                  <a:moveTo>
                    <a:pt x="9401" y="10717"/>
                  </a:moveTo>
                  <a:lnTo>
                    <a:pt x="9401" y="10717"/>
                  </a:lnTo>
                  <a:lnTo>
                    <a:pt x="9085" y="10692"/>
                  </a:lnTo>
                  <a:lnTo>
                    <a:pt x="9085" y="9596"/>
                  </a:lnTo>
                  <a:lnTo>
                    <a:pt x="9085" y="9596"/>
                  </a:lnTo>
                  <a:lnTo>
                    <a:pt x="9401" y="9377"/>
                  </a:lnTo>
                  <a:lnTo>
                    <a:pt x="9718" y="9133"/>
                  </a:lnTo>
                  <a:lnTo>
                    <a:pt x="10010" y="8866"/>
                  </a:lnTo>
                  <a:lnTo>
                    <a:pt x="10302" y="8573"/>
                  </a:lnTo>
                  <a:lnTo>
                    <a:pt x="10546" y="8232"/>
                  </a:lnTo>
                  <a:lnTo>
                    <a:pt x="10765" y="7867"/>
                  </a:lnTo>
                  <a:lnTo>
                    <a:pt x="10984" y="7502"/>
                  </a:lnTo>
                  <a:lnTo>
                    <a:pt x="11155" y="7088"/>
                  </a:lnTo>
                  <a:lnTo>
                    <a:pt x="11155" y="7088"/>
                  </a:lnTo>
                  <a:lnTo>
                    <a:pt x="11228" y="7112"/>
                  </a:lnTo>
                  <a:lnTo>
                    <a:pt x="11228" y="7112"/>
                  </a:lnTo>
                  <a:lnTo>
                    <a:pt x="11374" y="7112"/>
                  </a:lnTo>
                  <a:lnTo>
                    <a:pt x="11496" y="7039"/>
                  </a:lnTo>
                  <a:lnTo>
                    <a:pt x="11617" y="6942"/>
                  </a:lnTo>
                  <a:lnTo>
                    <a:pt x="11715" y="6771"/>
                  </a:lnTo>
                  <a:lnTo>
                    <a:pt x="11812" y="6601"/>
                  </a:lnTo>
                  <a:lnTo>
                    <a:pt x="11910" y="6381"/>
                  </a:lnTo>
                  <a:lnTo>
                    <a:pt x="11958" y="6138"/>
                  </a:lnTo>
                  <a:lnTo>
                    <a:pt x="12007" y="5870"/>
                  </a:lnTo>
                  <a:lnTo>
                    <a:pt x="12007" y="5870"/>
                  </a:lnTo>
                  <a:lnTo>
                    <a:pt x="12031" y="5626"/>
                  </a:lnTo>
                  <a:lnTo>
                    <a:pt x="12007" y="5383"/>
                  </a:lnTo>
                  <a:lnTo>
                    <a:pt x="11983" y="5188"/>
                  </a:lnTo>
                  <a:lnTo>
                    <a:pt x="11934" y="4993"/>
                  </a:lnTo>
                  <a:lnTo>
                    <a:pt x="11885" y="4823"/>
                  </a:lnTo>
                  <a:lnTo>
                    <a:pt x="11812" y="4677"/>
                  </a:lnTo>
                  <a:lnTo>
                    <a:pt x="11715" y="4579"/>
                  </a:lnTo>
                  <a:lnTo>
                    <a:pt x="11593" y="4506"/>
                  </a:lnTo>
                  <a:lnTo>
                    <a:pt x="11593" y="4506"/>
                  </a:lnTo>
                  <a:lnTo>
                    <a:pt x="11666" y="4141"/>
                  </a:lnTo>
                  <a:lnTo>
                    <a:pt x="11690" y="3800"/>
                  </a:lnTo>
                  <a:lnTo>
                    <a:pt x="11690" y="3483"/>
                  </a:lnTo>
                  <a:lnTo>
                    <a:pt x="11690" y="3191"/>
                  </a:lnTo>
                  <a:lnTo>
                    <a:pt x="11666" y="2899"/>
                  </a:lnTo>
                  <a:lnTo>
                    <a:pt x="11617" y="2631"/>
                  </a:lnTo>
                  <a:lnTo>
                    <a:pt x="11544" y="2387"/>
                  </a:lnTo>
                  <a:lnTo>
                    <a:pt x="11471" y="2144"/>
                  </a:lnTo>
                  <a:lnTo>
                    <a:pt x="11374" y="1924"/>
                  </a:lnTo>
                  <a:lnTo>
                    <a:pt x="11276" y="1705"/>
                  </a:lnTo>
                  <a:lnTo>
                    <a:pt x="11155" y="1510"/>
                  </a:lnTo>
                  <a:lnTo>
                    <a:pt x="11009" y="1340"/>
                  </a:lnTo>
                  <a:lnTo>
                    <a:pt x="10862" y="1169"/>
                  </a:lnTo>
                  <a:lnTo>
                    <a:pt x="10716" y="1023"/>
                  </a:lnTo>
                  <a:lnTo>
                    <a:pt x="10400" y="755"/>
                  </a:lnTo>
                  <a:lnTo>
                    <a:pt x="10034" y="561"/>
                  </a:lnTo>
                  <a:lnTo>
                    <a:pt x="9669" y="366"/>
                  </a:lnTo>
                  <a:lnTo>
                    <a:pt x="9304" y="244"/>
                  </a:lnTo>
                  <a:lnTo>
                    <a:pt x="8938" y="146"/>
                  </a:lnTo>
                  <a:lnTo>
                    <a:pt x="8573" y="73"/>
                  </a:lnTo>
                  <a:lnTo>
                    <a:pt x="8232" y="25"/>
                  </a:lnTo>
                  <a:lnTo>
                    <a:pt x="7915" y="0"/>
                  </a:lnTo>
                  <a:lnTo>
                    <a:pt x="7623" y="0"/>
                  </a:lnTo>
                  <a:lnTo>
                    <a:pt x="7623" y="0"/>
                  </a:lnTo>
                  <a:lnTo>
                    <a:pt x="7282" y="25"/>
                  </a:lnTo>
                  <a:lnTo>
                    <a:pt x="6990" y="98"/>
                  </a:lnTo>
                  <a:lnTo>
                    <a:pt x="6746" y="171"/>
                  </a:lnTo>
                  <a:lnTo>
                    <a:pt x="6527" y="293"/>
                  </a:lnTo>
                  <a:lnTo>
                    <a:pt x="6332" y="390"/>
                  </a:lnTo>
                  <a:lnTo>
                    <a:pt x="6186" y="536"/>
                  </a:lnTo>
                  <a:lnTo>
                    <a:pt x="6040" y="658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943" y="780"/>
                  </a:lnTo>
                  <a:lnTo>
                    <a:pt x="5553" y="853"/>
                  </a:lnTo>
                  <a:lnTo>
                    <a:pt x="5188" y="975"/>
                  </a:lnTo>
                  <a:lnTo>
                    <a:pt x="4871" y="1145"/>
                  </a:lnTo>
                  <a:lnTo>
                    <a:pt x="4603" y="1316"/>
                  </a:lnTo>
                  <a:lnTo>
                    <a:pt x="4360" y="1535"/>
                  </a:lnTo>
                  <a:lnTo>
                    <a:pt x="4165" y="1754"/>
                  </a:lnTo>
                  <a:lnTo>
                    <a:pt x="4019" y="2022"/>
                  </a:lnTo>
                  <a:lnTo>
                    <a:pt x="3897" y="2290"/>
                  </a:lnTo>
                  <a:lnTo>
                    <a:pt x="3799" y="2558"/>
                  </a:lnTo>
                  <a:lnTo>
                    <a:pt x="3726" y="2826"/>
                  </a:lnTo>
                  <a:lnTo>
                    <a:pt x="3678" y="3118"/>
                  </a:lnTo>
                  <a:lnTo>
                    <a:pt x="3629" y="3410"/>
                  </a:lnTo>
                  <a:lnTo>
                    <a:pt x="3629" y="3702"/>
                  </a:lnTo>
                  <a:lnTo>
                    <a:pt x="3629" y="3970"/>
                  </a:lnTo>
                  <a:lnTo>
                    <a:pt x="3678" y="4482"/>
                  </a:lnTo>
                  <a:lnTo>
                    <a:pt x="3678" y="4482"/>
                  </a:lnTo>
                  <a:lnTo>
                    <a:pt x="3678" y="4506"/>
                  </a:lnTo>
                  <a:lnTo>
                    <a:pt x="3678" y="4506"/>
                  </a:lnTo>
                  <a:lnTo>
                    <a:pt x="3556" y="4555"/>
                  </a:lnTo>
                  <a:lnTo>
                    <a:pt x="3459" y="4652"/>
                  </a:lnTo>
                  <a:lnTo>
                    <a:pt x="3385" y="4798"/>
                  </a:lnTo>
                  <a:lnTo>
                    <a:pt x="3312" y="4969"/>
                  </a:lnTo>
                  <a:lnTo>
                    <a:pt x="3264" y="5164"/>
                  </a:lnTo>
                  <a:lnTo>
                    <a:pt x="3239" y="5383"/>
                  </a:lnTo>
                  <a:lnTo>
                    <a:pt x="3215" y="5626"/>
                  </a:lnTo>
                  <a:lnTo>
                    <a:pt x="3239" y="5870"/>
                  </a:lnTo>
                  <a:lnTo>
                    <a:pt x="3239" y="5870"/>
                  </a:lnTo>
                  <a:lnTo>
                    <a:pt x="3288" y="6138"/>
                  </a:lnTo>
                  <a:lnTo>
                    <a:pt x="3337" y="6381"/>
                  </a:lnTo>
                  <a:lnTo>
                    <a:pt x="3434" y="6601"/>
                  </a:lnTo>
                  <a:lnTo>
                    <a:pt x="3532" y="6771"/>
                  </a:lnTo>
                  <a:lnTo>
                    <a:pt x="3629" y="6942"/>
                  </a:lnTo>
                  <a:lnTo>
                    <a:pt x="3751" y="7039"/>
                  </a:lnTo>
                  <a:lnTo>
                    <a:pt x="3873" y="7112"/>
                  </a:lnTo>
                  <a:lnTo>
                    <a:pt x="4019" y="7112"/>
                  </a:lnTo>
                  <a:lnTo>
                    <a:pt x="4019" y="7112"/>
                  </a:lnTo>
                  <a:lnTo>
                    <a:pt x="4092" y="7088"/>
                  </a:lnTo>
                  <a:lnTo>
                    <a:pt x="4092" y="7088"/>
                  </a:lnTo>
                  <a:lnTo>
                    <a:pt x="4262" y="7502"/>
                  </a:lnTo>
                  <a:lnTo>
                    <a:pt x="4481" y="7867"/>
                  </a:lnTo>
                  <a:lnTo>
                    <a:pt x="4701" y="8232"/>
                  </a:lnTo>
                  <a:lnTo>
                    <a:pt x="4969" y="8573"/>
                  </a:lnTo>
                  <a:lnTo>
                    <a:pt x="5236" y="8866"/>
                  </a:lnTo>
                  <a:lnTo>
                    <a:pt x="5529" y="9133"/>
                  </a:lnTo>
                  <a:lnTo>
                    <a:pt x="5845" y="9377"/>
                  </a:lnTo>
                  <a:lnTo>
                    <a:pt x="6162" y="9596"/>
                  </a:lnTo>
                  <a:lnTo>
                    <a:pt x="6162" y="10668"/>
                  </a:lnTo>
                  <a:lnTo>
                    <a:pt x="6162" y="10668"/>
                  </a:lnTo>
                  <a:lnTo>
                    <a:pt x="5650" y="10717"/>
                  </a:lnTo>
                  <a:lnTo>
                    <a:pt x="5650" y="10717"/>
                  </a:lnTo>
                  <a:lnTo>
                    <a:pt x="5066" y="10814"/>
                  </a:lnTo>
                  <a:lnTo>
                    <a:pt x="4506" y="10936"/>
                  </a:lnTo>
                  <a:lnTo>
                    <a:pt x="3946" y="11058"/>
                  </a:lnTo>
                  <a:lnTo>
                    <a:pt x="3410" y="11228"/>
                  </a:lnTo>
                  <a:lnTo>
                    <a:pt x="2923" y="11423"/>
                  </a:lnTo>
                  <a:lnTo>
                    <a:pt x="2460" y="11642"/>
                  </a:lnTo>
                  <a:lnTo>
                    <a:pt x="2022" y="11886"/>
                  </a:lnTo>
                  <a:lnTo>
                    <a:pt x="1632" y="12153"/>
                  </a:lnTo>
                  <a:lnTo>
                    <a:pt x="1267" y="12421"/>
                  </a:lnTo>
                  <a:lnTo>
                    <a:pt x="950" y="12738"/>
                  </a:lnTo>
                  <a:lnTo>
                    <a:pt x="682" y="13079"/>
                  </a:lnTo>
                  <a:lnTo>
                    <a:pt x="439" y="13420"/>
                  </a:lnTo>
                  <a:lnTo>
                    <a:pt x="268" y="13810"/>
                  </a:lnTo>
                  <a:lnTo>
                    <a:pt x="122" y="14199"/>
                  </a:lnTo>
                  <a:lnTo>
                    <a:pt x="49" y="14638"/>
                  </a:lnTo>
                  <a:lnTo>
                    <a:pt x="0" y="15076"/>
                  </a:lnTo>
                  <a:lnTo>
                    <a:pt x="0" y="15076"/>
                  </a:lnTo>
                  <a:lnTo>
                    <a:pt x="49" y="15125"/>
                  </a:lnTo>
                  <a:lnTo>
                    <a:pt x="244" y="15222"/>
                  </a:lnTo>
                  <a:lnTo>
                    <a:pt x="414" y="15295"/>
                  </a:lnTo>
                  <a:lnTo>
                    <a:pt x="633" y="15393"/>
                  </a:lnTo>
                  <a:lnTo>
                    <a:pt x="901" y="15490"/>
                  </a:lnTo>
                  <a:lnTo>
                    <a:pt x="1267" y="15563"/>
                  </a:lnTo>
                  <a:lnTo>
                    <a:pt x="1705" y="15661"/>
                  </a:lnTo>
                  <a:lnTo>
                    <a:pt x="2216" y="15758"/>
                  </a:lnTo>
                  <a:lnTo>
                    <a:pt x="2825" y="15831"/>
                  </a:lnTo>
                  <a:lnTo>
                    <a:pt x="3556" y="15928"/>
                  </a:lnTo>
                  <a:lnTo>
                    <a:pt x="4384" y="15977"/>
                  </a:lnTo>
                  <a:lnTo>
                    <a:pt x="5309" y="16026"/>
                  </a:lnTo>
                  <a:lnTo>
                    <a:pt x="6381" y="16050"/>
                  </a:lnTo>
                  <a:lnTo>
                    <a:pt x="7599" y="16075"/>
                  </a:lnTo>
                  <a:lnTo>
                    <a:pt x="7599" y="16075"/>
                  </a:lnTo>
                  <a:lnTo>
                    <a:pt x="8792" y="16050"/>
                  </a:lnTo>
                  <a:lnTo>
                    <a:pt x="9864" y="16026"/>
                  </a:lnTo>
                  <a:lnTo>
                    <a:pt x="10814" y="15977"/>
                  </a:lnTo>
                  <a:lnTo>
                    <a:pt x="11642" y="15928"/>
                  </a:lnTo>
                  <a:lnTo>
                    <a:pt x="12372" y="15831"/>
                  </a:lnTo>
                  <a:lnTo>
                    <a:pt x="12981" y="15758"/>
                  </a:lnTo>
                  <a:lnTo>
                    <a:pt x="13517" y="15661"/>
                  </a:lnTo>
                  <a:lnTo>
                    <a:pt x="13955" y="15563"/>
                  </a:lnTo>
                  <a:lnTo>
                    <a:pt x="14321" y="15490"/>
                  </a:lnTo>
                  <a:lnTo>
                    <a:pt x="14613" y="15393"/>
                  </a:lnTo>
                  <a:lnTo>
                    <a:pt x="14832" y="15295"/>
                  </a:lnTo>
                  <a:lnTo>
                    <a:pt x="15003" y="15222"/>
                  </a:lnTo>
                  <a:lnTo>
                    <a:pt x="15173" y="15125"/>
                  </a:lnTo>
                  <a:lnTo>
                    <a:pt x="15246" y="15076"/>
                  </a:lnTo>
                  <a:lnTo>
                    <a:pt x="15246" y="15076"/>
                  </a:lnTo>
                  <a:lnTo>
                    <a:pt x="15198" y="14613"/>
                  </a:lnTo>
                  <a:lnTo>
                    <a:pt x="15125" y="14175"/>
                  </a:lnTo>
                  <a:lnTo>
                    <a:pt x="15003" y="13761"/>
                  </a:lnTo>
                  <a:lnTo>
                    <a:pt x="14832" y="13371"/>
                  </a:lnTo>
                  <a:lnTo>
                    <a:pt x="14589" y="13006"/>
                  </a:lnTo>
                  <a:lnTo>
                    <a:pt x="14321" y="12665"/>
                  </a:lnTo>
                  <a:lnTo>
                    <a:pt x="14004" y="12373"/>
                  </a:lnTo>
                  <a:lnTo>
                    <a:pt x="13639" y="12080"/>
                  </a:lnTo>
                  <a:lnTo>
                    <a:pt x="13249" y="11813"/>
                  </a:lnTo>
                  <a:lnTo>
                    <a:pt x="12811" y="11593"/>
                  </a:lnTo>
                  <a:lnTo>
                    <a:pt x="12324" y="11374"/>
                  </a:lnTo>
                  <a:lnTo>
                    <a:pt x="11812" y="11204"/>
                  </a:lnTo>
                  <a:lnTo>
                    <a:pt x="11252" y="11033"/>
                  </a:lnTo>
                  <a:lnTo>
                    <a:pt x="10668" y="10911"/>
                  </a:lnTo>
                  <a:lnTo>
                    <a:pt x="10034" y="10790"/>
                  </a:lnTo>
                  <a:lnTo>
                    <a:pt x="9401" y="10717"/>
                  </a:lnTo>
                  <a:lnTo>
                    <a:pt x="9401" y="10717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F51E73E-B134-44B3-914B-764528DA0E1B}"/>
                </a:ext>
              </a:extLst>
            </p:cNvPr>
            <p:cNvSpPr txBox="1"/>
            <p:nvPr/>
          </p:nvSpPr>
          <p:spPr>
            <a:xfrm>
              <a:off x="5603846" y="3035068"/>
              <a:ext cx="113965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/>
                <a:t>?</a:t>
              </a:r>
              <a:endParaRPr lang="de-DE" sz="2200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7D1363A-BD9A-4027-909F-43E9619729AD}"/>
                </a:ext>
              </a:extLst>
            </p:cNvPr>
            <p:cNvSpPr txBox="1"/>
            <p:nvPr/>
          </p:nvSpPr>
          <p:spPr>
            <a:xfrm>
              <a:off x="6686354" y="3906790"/>
              <a:ext cx="10900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&gt;600 groups</a:t>
              </a:r>
              <a:endParaRPr lang="de-DE" dirty="0"/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“ping-pong” tickets</a:t>
            </a:r>
          </a:p>
        </p:txBody>
      </p:sp>
    </p:spTree>
    <p:extLst>
      <p:ext uri="{BB962C8B-B14F-4D97-AF65-F5344CB8AC3E}">
        <p14:creationId xmlns:p14="http://schemas.microsoft.com/office/powerpoint/2010/main" val="2425635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idea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4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predicts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51239" y="3052509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355118" y="291694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547868" y="300448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362505" y="317082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114383" y="2878080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307133" y="296561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121770" y="313195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725232" y="3394359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6917982" y="348189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732619" y="364823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479456" y="329483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672206" y="338237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486843" y="354871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grpSp>
        <p:nvGrpSpPr>
          <p:cNvPr id="78" name="Google Shape;521;p39">
            <a:extLst>
              <a:ext uri="{FF2B5EF4-FFF2-40B4-BE49-F238E27FC236}">
                <a16:creationId xmlns:a16="http://schemas.microsoft.com/office/drawing/2014/main" id="{EBD195B1-F886-4444-8C2B-6F8F7115CB36}"/>
              </a:ext>
            </a:extLst>
          </p:cNvPr>
          <p:cNvGrpSpPr/>
          <p:nvPr/>
        </p:nvGrpSpPr>
        <p:grpSpPr>
          <a:xfrm>
            <a:off x="4921149" y="2852159"/>
            <a:ext cx="435023" cy="323445"/>
            <a:chOff x="5247525" y="3007275"/>
            <a:chExt cx="517575" cy="384825"/>
          </a:xfrm>
        </p:grpSpPr>
        <p:sp>
          <p:nvSpPr>
            <p:cNvPr id="97" name="Google Shape;522;p39">
              <a:extLst>
                <a:ext uri="{FF2B5EF4-FFF2-40B4-BE49-F238E27FC236}">
                  <a16:creationId xmlns:a16="http://schemas.microsoft.com/office/drawing/2014/main" id="{E5A95966-A270-4BFA-AC2F-B49227CC55D1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523;p39">
              <a:extLst>
                <a:ext uri="{FF2B5EF4-FFF2-40B4-BE49-F238E27FC236}">
                  <a16:creationId xmlns:a16="http://schemas.microsoft.com/office/drawing/2014/main" id="{AF494A05-A07D-4054-8443-EA33D701F2E1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0582C42D-8716-426A-A2AF-426A39675D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solution</a:t>
            </a:r>
          </a:p>
          <a:p>
            <a:r>
              <a:rPr lang="en-US" dirty="0"/>
              <a:t>replace QM by a NN trained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interactions of past 4 years (&gt;800k tickets) description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incidents of past 4 years (&gt;100k tickets) description</a:t>
            </a:r>
          </a:p>
          <a:p>
            <a:r>
              <a:rPr lang="en-US" dirty="0"/>
              <a:t>in order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the correct assignment group / class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EC661AE-C26D-47C3-87B7-BC4A5F9A3287}"/>
              </a:ext>
            </a:extLst>
          </p:cNvPr>
          <p:cNvSpPr txBox="1"/>
          <p:nvPr/>
        </p:nvSpPr>
        <p:spPr>
          <a:xfrm>
            <a:off x="6756487" y="3913993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22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technique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embedding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6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4961E13-89D0-46DE-92D7-09F3869AB67A}"/>
              </a:ext>
            </a:extLst>
          </p:cNvPr>
          <p:cNvSpPr/>
          <p:nvPr/>
        </p:nvSpPr>
        <p:spPr>
          <a:xfrm>
            <a:off x="6006651" y="841264"/>
            <a:ext cx="461019" cy="6602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6563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-882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1/2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8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7D5CD1-6A55-46BE-9B40-CE5371812CEC}"/>
              </a:ext>
            </a:extLst>
          </p:cNvPr>
          <p:cNvGrpSpPr/>
          <p:nvPr/>
        </p:nvGrpSpPr>
        <p:grpSpPr>
          <a:xfrm>
            <a:off x="457200" y="1497812"/>
            <a:ext cx="8347352" cy="3010758"/>
            <a:chOff x="457200" y="1437167"/>
            <a:chExt cx="8347352" cy="301075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95D461D-5638-468A-AC72-4BB04B1A4D58}"/>
                </a:ext>
              </a:extLst>
            </p:cNvPr>
            <p:cNvGrpSpPr/>
            <p:nvPr/>
          </p:nvGrpSpPr>
          <p:grpSpPr>
            <a:xfrm>
              <a:off x="457200" y="1438237"/>
              <a:ext cx="8265526" cy="3009688"/>
              <a:chOff x="457201" y="1368259"/>
              <a:chExt cx="6325856" cy="230340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782E605-67FD-42BE-8797-AF46D2B3E5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115"/>
              <a:stretch/>
            </p:blipFill>
            <p:spPr>
              <a:xfrm>
                <a:off x="457201" y="1368260"/>
                <a:ext cx="3140428" cy="2303404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868A606-A638-4F1B-AEFB-F9DC6777D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7629" y="1368259"/>
                <a:ext cx="3185428" cy="2299336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B03707D-5AF1-453A-86FA-C73A85D3D347}"/>
                </a:ext>
              </a:extLst>
            </p:cNvPr>
            <p:cNvSpPr txBox="1"/>
            <p:nvPr/>
          </p:nvSpPr>
          <p:spPr>
            <a:xfrm>
              <a:off x="468157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“exemplary data” </a:t>
              </a:r>
              <a:endParaRPr lang="de-DE" sz="18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DE171-4C5E-4522-A923-6F6FCDC86454}"/>
                </a:ext>
              </a:extLst>
            </p:cNvPr>
            <p:cNvSpPr txBox="1"/>
            <p:nvPr/>
          </p:nvSpPr>
          <p:spPr>
            <a:xfrm>
              <a:off x="4583438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real data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12036B-936C-48A5-A6D6-24789271D221}"/>
                </a:ext>
              </a:extLst>
            </p:cNvPr>
            <p:cNvSpPr txBox="1"/>
            <p:nvPr/>
          </p:nvSpPr>
          <p:spPr>
            <a:xfrm>
              <a:off x="5423582" y="4037181"/>
              <a:ext cx="3380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pd.read_csv</a:t>
              </a:r>
              <a:r>
                <a:rPr lang="en-US" sz="1800" dirty="0">
                  <a:solidFill>
                    <a:schemeClr val="bg1"/>
                  </a:solidFill>
                </a:rPr>
                <a:t>(file, delimiter = “;“)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260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2/2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9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66734E-AD09-4596-A5A4-56FECA22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18610"/>
            <a:ext cx="2351727" cy="2995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2CC4B-0E96-4EC3-BA0F-1900F9355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317" y="1518609"/>
            <a:ext cx="2442663" cy="2995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5EBD23-FA4D-416F-94D4-B4B8CAB4D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329" y="1518609"/>
            <a:ext cx="2230366" cy="2995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9E47B-ED68-492F-B4B8-9E26F127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9695" y="1518610"/>
            <a:ext cx="1689129" cy="2995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8C09A2-1DD3-48FD-866F-D2D163F39FB2}"/>
              </a:ext>
            </a:extLst>
          </p:cNvPr>
          <p:cNvSpPr txBox="1"/>
          <p:nvPr/>
        </p:nvSpPr>
        <p:spPr>
          <a:xfrm>
            <a:off x="520796" y="4136836"/>
            <a:ext cx="203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special characters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B8E22D-B4D0-4C91-9CA9-9F86BDBD612D}"/>
              </a:ext>
            </a:extLst>
          </p:cNvPr>
          <p:cNvSpPr txBox="1"/>
          <p:nvPr/>
        </p:nvSpPr>
        <p:spPr>
          <a:xfrm>
            <a:off x="3000327" y="4136836"/>
            <a:ext cx="125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no spaces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0D90D-C4DA-436A-8342-7943AF6FE98A}"/>
              </a:ext>
            </a:extLst>
          </p:cNvPr>
          <p:cNvSpPr txBox="1"/>
          <p:nvPr/>
        </p:nvSpPr>
        <p:spPr>
          <a:xfrm>
            <a:off x="4645016" y="4144876"/>
            <a:ext cx="223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different languages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DA9AB-64A1-4EA9-89B2-28DCBEB45C18}"/>
              </a:ext>
            </a:extLst>
          </p:cNvPr>
          <p:cNvSpPr txBox="1"/>
          <p:nvPr/>
        </p:nvSpPr>
        <p:spPr>
          <a:xfrm>
            <a:off x="7230096" y="4136836"/>
            <a:ext cx="993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buckets</a:t>
            </a:r>
          </a:p>
        </p:txBody>
      </p:sp>
    </p:spTree>
    <p:extLst>
      <p:ext uri="{BB962C8B-B14F-4D97-AF65-F5344CB8AC3E}">
        <p14:creationId xmlns:p14="http://schemas.microsoft.com/office/powerpoint/2010/main" val="201844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Rutland template">
  <a:themeElements>
    <a:clrScheme name="Custom 347">
      <a:dk1>
        <a:srgbClr val="142236"/>
      </a:dk1>
      <a:lt1>
        <a:srgbClr val="FFFFFF"/>
      </a:lt1>
      <a:dk2>
        <a:srgbClr val="667180"/>
      </a:dk2>
      <a:lt2>
        <a:srgbClr val="E5E8EB"/>
      </a:lt2>
      <a:accent1>
        <a:srgbClr val="FF6035"/>
      </a:accent1>
      <a:accent2>
        <a:srgbClr val="BB1C0B"/>
      </a:accent2>
      <a:accent3>
        <a:srgbClr val="1DC8E6"/>
      </a:accent3>
      <a:accent4>
        <a:srgbClr val="0D7FA3"/>
      </a:accent4>
      <a:accent5>
        <a:srgbClr val="8FC55D"/>
      </a:accent5>
      <a:accent6>
        <a:srgbClr val="4E9934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</Words>
  <Application>Microsoft Office PowerPoint</Application>
  <PresentationFormat>On-screen Show (16:9)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Red Hat Display Black</vt:lpstr>
      <vt:lpstr>Arial</vt:lpstr>
      <vt:lpstr>Red Hat Display</vt:lpstr>
      <vt:lpstr>Raleway</vt:lpstr>
      <vt:lpstr>Rutland template</vt:lpstr>
      <vt:lpstr>Service Desk Interaction Analysis (text classification)</vt:lpstr>
      <vt:lpstr>Agenda</vt:lpstr>
      <vt:lpstr>current situation</vt:lpstr>
      <vt:lpstr>idea</vt:lpstr>
      <vt:lpstr>approach</vt:lpstr>
      <vt:lpstr>new technique: text embedding</vt:lpstr>
      <vt:lpstr>approach</vt:lpstr>
      <vt:lpstr>challenges when using real data 1/2</vt:lpstr>
      <vt:lpstr>Challenges when using real data 2/2</vt:lpstr>
      <vt:lpstr>transition to corporate network 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Interaction / Interaction Analysis (text classification)</dc:title>
  <dc:creator>Michael Zemp</dc:creator>
  <cp:lastModifiedBy>Michael Zemp</cp:lastModifiedBy>
  <cp:revision>27</cp:revision>
  <dcterms:modified xsi:type="dcterms:W3CDTF">2020-04-07T07:48:40Z</dcterms:modified>
</cp:coreProperties>
</file>